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4"/>
    <p:sldMasterId id="2147484075" r:id="rId5"/>
  </p:sldMasterIdLst>
  <p:notesMasterIdLst>
    <p:notesMasterId r:id="rId17"/>
  </p:notesMasterIdLst>
  <p:sldIdLst>
    <p:sldId id="6742" r:id="rId6"/>
    <p:sldId id="6743" r:id="rId7"/>
    <p:sldId id="281" r:id="rId8"/>
    <p:sldId id="6739" r:id="rId9"/>
    <p:sldId id="6740" r:id="rId10"/>
    <p:sldId id="6741" r:id="rId11"/>
    <p:sldId id="6744" r:id="rId12"/>
    <p:sldId id="6738" r:id="rId13"/>
    <p:sldId id="6730" r:id="rId14"/>
    <p:sldId id="6731" r:id="rId15"/>
    <p:sldId id="5040" r:id="rId1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981" userDrawn="1">
          <p15:clr>
            <a:srgbClr val="A4A3A4"/>
          </p15:clr>
        </p15:guide>
        <p15:guide id="2" orient="horz" pos="259" userDrawn="1">
          <p15:clr>
            <a:srgbClr val="A4A3A4"/>
          </p15:clr>
        </p15:guide>
        <p15:guide id="3" orient="horz" pos="463" userDrawn="1">
          <p15:clr>
            <a:srgbClr val="A4A3A4"/>
          </p15:clr>
        </p15:guide>
        <p15:guide id="4" orient="horz" pos="962" userDrawn="1">
          <p15:clr>
            <a:srgbClr val="A4A3A4"/>
          </p15:clr>
        </p15:guide>
        <p15:guide id="5" orient="horz" pos="1552">
          <p15:clr>
            <a:srgbClr val="A4A3A4"/>
          </p15:clr>
        </p15:guide>
        <p15:guide id="6" orient="horz" pos="2126">
          <p15:clr>
            <a:srgbClr val="A4A3A4"/>
          </p15:clr>
        </p15:guide>
        <p15:guide id="7" orient="horz" pos="2262">
          <p15:clr>
            <a:srgbClr val="A4A3A4"/>
          </p15:clr>
        </p15:guide>
        <p15:guide id="8" orient="horz" pos="2618" userDrawn="1">
          <p15:clr>
            <a:srgbClr val="A4A3A4"/>
          </p15:clr>
        </p15:guide>
        <p15:guide id="9" pos="5556" userDrawn="1">
          <p15:clr>
            <a:srgbClr val="A4A3A4"/>
          </p15:clr>
        </p15:guide>
        <p15:guide id="10" pos="113" userDrawn="1">
          <p15:clr>
            <a:srgbClr val="A4A3A4"/>
          </p15:clr>
        </p15:guide>
        <p15:guide id="11" pos="5183">
          <p15:clr>
            <a:srgbClr val="A4A3A4"/>
          </p15:clr>
        </p15:guide>
        <p15:guide id="12" pos="496">
          <p15:clr>
            <a:srgbClr val="A4A3A4"/>
          </p15:clr>
        </p15:guide>
        <p15:guide id="13" pos="903">
          <p15:clr>
            <a:srgbClr val="A4A3A4"/>
          </p15:clr>
        </p15:guide>
        <p15:guide id="14" pos="1315" userDrawn="1">
          <p15:clr>
            <a:srgbClr val="A4A3A4"/>
          </p15:clr>
        </p15:guide>
        <p15:guide id="15" pos="1678" userDrawn="1">
          <p15:clr>
            <a:srgbClr val="A4A3A4"/>
          </p15:clr>
        </p15:guide>
        <p15:guide id="16" pos="2086" userDrawn="1">
          <p15:clr>
            <a:srgbClr val="A4A3A4"/>
          </p15:clr>
        </p15:guide>
        <p15:guide id="17" pos="2472" userDrawn="1">
          <p15:clr>
            <a:srgbClr val="A4A3A4"/>
          </p15:clr>
        </p15:guide>
        <p15:guide id="18" pos="2835" userDrawn="1">
          <p15:clr>
            <a:srgbClr val="A4A3A4"/>
          </p15:clr>
        </p15:guide>
        <p15:guide id="19" pos="3243" userDrawn="1">
          <p15:clr>
            <a:srgbClr val="A4A3A4"/>
          </p15:clr>
        </p15:guide>
        <p15:guide id="20" pos="3628" userDrawn="1">
          <p15:clr>
            <a:srgbClr val="A4A3A4"/>
          </p15:clr>
        </p15:guide>
        <p15:guide id="21" pos="4014">
          <p15:clr>
            <a:srgbClr val="A4A3A4"/>
          </p15:clr>
        </p15:guide>
        <p15:guide id="22" pos="4422" userDrawn="1">
          <p15:clr>
            <a:srgbClr val="A4A3A4"/>
          </p15:clr>
        </p15:guide>
        <p15:guide id="23" pos="4809">
          <p15:clr>
            <a:srgbClr val="A4A3A4"/>
          </p15:clr>
        </p15:guide>
        <p15:guide id="24" orient="horz" pos="7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khe Joseph Marcaida (AU)" initials="AJM(" lastIdx="1" clrIdx="0">
    <p:extLst>
      <p:ext uri="{19B8F6BF-5375-455C-9EA6-DF929625EA0E}">
        <p15:presenceInfo xmlns:p15="http://schemas.microsoft.com/office/powerpoint/2012/main" userId="S::arkhe.marcaida@global.ntt::1a60df06-b020-481c-8bca-60f7d0ee8603" providerId="AD"/>
      </p:ext>
    </p:extLst>
  </p:cmAuthor>
  <p:cmAuthor id="2" name="Debra Robertson (AU)" initials="DR(" lastIdx="5" clrIdx="1">
    <p:extLst>
      <p:ext uri="{19B8F6BF-5375-455C-9EA6-DF929625EA0E}">
        <p15:presenceInfo xmlns:p15="http://schemas.microsoft.com/office/powerpoint/2012/main" userId="S::debra.robertson@global.ntt::344650d6-7aed-4049-849c-e799e2dafb29" providerId="AD"/>
      </p:ext>
    </p:extLst>
  </p:cmAuthor>
  <p:cmAuthor id="3" name="Bryan Crampton (DHHS)" initials="BC(" lastIdx="6" clrIdx="2">
    <p:extLst>
      <p:ext uri="{19B8F6BF-5375-455C-9EA6-DF929625EA0E}">
        <p15:presenceInfo xmlns:p15="http://schemas.microsoft.com/office/powerpoint/2012/main" userId="S::Bryan.Crampton@dhhs.vic.gov.au::eef79352-49b6-4663-8b07-5e53aa2811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F9"/>
    <a:srgbClr val="0033CC"/>
    <a:srgbClr val="00B0F0"/>
    <a:srgbClr val="85A3FF"/>
    <a:srgbClr val="4775FF"/>
    <a:srgbClr val="0AC7F0"/>
    <a:srgbClr val="427CB2"/>
    <a:srgbClr val="1C1F50"/>
    <a:srgbClr val="0A1E4B"/>
    <a:srgbClr val="2CD4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autoAdjust="0"/>
    <p:restoredTop sz="81750" autoAdjust="0"/>
  </p:normalViewPr>
  <p:slideViewPr>
    <p:cSldViewPr snapToGrid="0" snapToObjects="1" showGuides="1">
      <p:cViewPr varScale="1">
        <p:scale>
          <a:sx n="88" d="100"/>
          <a:sy n="88" d="100"/>
        </p:scale>
        <p:origin x="852" y="64"/>
      </p:cViewPr>
      <p:guideLst>
        <p:guide orient="horz" pos="2981"/>
        <p:guide orient="horz" pos="259"/>
        <p:guide orient="horz" pos="463"/>
        <p:guide orient="horz" pos="962"/>
        <p:guide orient="horz" pos="1552"/>
        <p:guide orient="horz" pos="2126"/>
        <p:guide orient="horz" pos="2262"/>
        <p:guide orient="horz" pos="2618"/>
        <p:guide pos="5556"/>
        <p:guide pos="113"/>
        <p:guide pos="5183"/>
        <p:guide pos="496"/>
        <p:guide pos="903"/>
        <p:guide pos="1315"/>
        <p:guide pos="1678"/>
        <p:guide pos="2086"/>
        <p:guide pos="2472"/>
        <p:guide pos="2835"/>
        <p:guide pos="3243"/>
        <p:guide pos="3628"/>
        <p:guide pos="4014"/>
        <p:guide pos="4422"/>
        <p:guide pos="4809"/>
        <p:guide orient="horz" pos="735"/>
      </p:guideLst>
    </p:cSldViewPr>
  </p:slideViewPr>
  <p:notesTextViewPr>
    <p:cViewPr>
      <p:scale>
        <a:sx n="100" d="100"/>
        <a:sy n="100" d="100"/>
      </p:scale>
      <p:origin x="0" y="0"/>
    </p:cViewPr>
  </p:notesTextViewPr>
  <p:sorterViewPr>
    <p:cViewPr varScale="1">
      <p:scale>
        <a:sx n="100" d="100"/>
        <a:sy n="100" d="100"/>
      </p:scale>
      <p:origin x="0" y="10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119EC-FA9B-4829-B590-998719CA119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AU"/>
        </a:p>
      </dgm:t>
    </dgm:pt>
    <dgm:pt modelId="{0842FC7C-6BB5-4199-9828-FE59BF13FFB6}">
      <dgm:prSet phldrT="[Text]"/>
      <dgm:spPr/>
      <dgm:t>
        <a:bodyPr/>
        <a:lstStyle/>
        <a:p>
          <a:r>
            <a:rPr lang="en-AU" dirty="0"/>
            <a:t>Fieldwork completion</a:t>
          </a:r>
        </a:p>
      </dgm:t>
    </dgm:pt>
    <dgm:pt modelId="{0CCF2532-8B8A-43C1-A276-FD5F73BE84E3}" type="parTrans" cxnId="{081A02CC-F72C-4B34-940A-2E26ECA7D085}">
      <dgm:prSet/>
      <dgm:spPr/>
      <dgm:t>
        <a:bodyPr/>
        <a:lstStyle/>
        <a:p>
          <a:endParaRPr lang="en-AU"/>
        </a:p>
      </dgm:t>
    </dgm:pt>
    <dgm:pt modelId="{D3E82432-F067-483C-AA22-ABE48C4E2DAB}" type="sibTrans" cxnId="{081A02CC-F72C-4B34-940A-2E26ECA7D085}">
      <dgm:prSet/>
      <dgm:spPr/>
      <dgm:t>
        <a:bodyPr/>
        <a:lstStyle/>
        <a:p>
          <a:endParaRPr lang="en-AU"/>
        </a:p>
      </dgm:t>
    </dgm:pt>
    <dgm:pt modelId="{01D54F25-FC15-4374-850E-BC0B79D04AE6}">
      <dgm:prSet phldrT="[Text]"/>
      <dgm:spPr/>
      <dgm:t>
        <a:bodyPr/>
        <a:lstStyle/>
        <a:p>
          <a:r>
            <a:rPr lang="en-AU" dirty="0"/>
            <a:t>Review report and amendments</a:t>
          </a:r>
        </a:p>
      </dgm:t>
    </dgm:pt>
    <dgm:pt modelId="{84E54D94-BEF5-4DC5-A28A-D976CA8F68E6}" type="parTrans" cxnId="{462DF41A-419D-4188-B7C4-0A2853364089}">
      <dgm:prSet/>
      <dgm:spPr/>
      <dgm:t>
        <a:bodyPr/>
        <a:lstStyle/>
        <a:p>
          <a:endParaRPr lang="en-AU"/>
        </a:p>
      </dgm:t>
    </dgm:pt>
    <dgm:pt modelId="{D2A595F6-61EE-403E-93F2-BAAD6141335B}" type="sibTrans" cxnId="{462DF41A-419D-4188-B7C4-0A2853364089}">
      <dgm:prSet/>
      <dgm:spPr/>
      <dgm:t>
        <a:bodyPr/>
        <a:lstStyle/>
        <a:p>
          <a:endParaRPr lang="en-AU"/>
        </a:p>
      </dgm:t>
    </dgm:pt>
    <dgm:pt modelId="{F43A70FE-AC2C-4C7B-99DD-5A61120CAF3E}">
      <dgm:prSet phldrT="[Text]"/>
      <dgm:spPr/>
      <dgm:t>
        <a:bodyPr/>
        <a:lstStyle/>
        <a:p>
          <a:r>
            <a:rPr lang="en-AU" dirty="0"/>
            <a:t>Discuss Trust Action plan and completion date with NTT</a:t>
          </a:r>
        </a:p>
      </dgm:t>
    </dgm:pt>
    <dgm:pt modelId="{CC6F4BBA-BDFA-43D3-AD03-DEC22D48140C}" type="parTrans" cxnId="{61FFED66-4772-44DB-8E62-BCDCC93997B1}">
      <dgm:prSet/>
      <dgm:spPr/>
      <dgm:t>
        <a:bodyPr/>
        <a:lstStyle/>
        <a:p>
          <a:endParaRPr lang="en-AU"/>
        </a:p>
      </dgm:t>
    </dgm:pt>
    <dgm:pt modelId="{398120E5-5B53-45BA-9F3A-00CA3D61064A}" type="sibTrans" cxnId="{61FFED66-4772-44DB-8E62-BCDCC93997B1}">
      <dgm:prSet/>
      <dgm:spPr/>
      <dgm:t>
        <a:bodyPr/>
        <a:lstStyle/>
        <a:p>
          <a:endParaRPr lang="en-AU"/>
        </a:p>
      </dgm:t>
    </dgm:pt>
    <dgm:pt modelId="{1C1D40A3-8B94-4B54-859A-EFABC4D72953}">
      <dgm:prSet phldrT="[Text]"/>
      <dgm:spPr/>
      <dgm:t>
        <a:bodyPr/>
        <a:lstStyle/>
        <a:p>
          <a:r>
            <a:rPr lang="en-AU" dirty="0"/>
            <a:t>Insert relevant Trust Action Plan in the recommendation section</a:t>
          </a:r>
        </a:p>
      </dgm:t>
    </dgm:pt>
    <dgm:pt modelId="{2D0CC529-FBD4-4934-A275-CF1E1F9AB5D2}" type="parTrans" cxnId="{D84A9B1D-F0D9-41A9-98BE-8D91A96DDFAB}">
      <dgm:prSet/>
      <dgm:spPr/>
      <dgm:t>
        <a:bodyPr/>
        <a:lstStyle/>
        <a:p>
          <a:endParaRPr lang="en-AU"/>
        </a:p>
      </dgm:t>
    </dgm:pt>
    <dgm:pt modelId="{7742ED09-B91A-4FAE-819B-FD3FCFCFFC13}" type="sibTrans" cxnId="{D84A9B1D-F0D9-41A9-98BE-8D91A96DDFAB}">
      <dgm:prSet/>
      <dgm:spPr/>
      <dgm:t>
        <a:bodyPr/>
        <a:lstStyle/>
        <a:p>
          <a:endParaRPr lang="en-AU"/>
        </a:p>
      </dgm:t>
    </dgm:pt>
    <dgm:pt modelId="{F8E751B1-F468-43F8-B0A3-95E3717002CE}">
      <dgm:prSet phldrT="[Text]"/>
      <dgm:spPr/>
      <dgm:t>
        <a:bodyPr/>
        <a:lstStyle/>
        <a:p>
          <a:r>
            <a:rPr lang="en-AU" dirty="0"/>
            <a:t>Insert Target Completion date</a:t>
          </a:r>
        </a:p>
      </dgm:t>
    </dgm:pt>
    <dgm:pt modelId="{3E587DAD-639B-4D1A-8EC4-90CF978140F3}" type="parTrans" cxnId="{C3D7984C-E391-41FB-A935-F069618FAB98}">
      <dgm:prSet/>
      <dgm:spPr/>
      <dgm:t>
        <a:bodyPr/>
        <a:lstStyle/>
        <a:p>
          <a:endParaRPr lang="en-AU"/>
        </a:p>
      </dgm:t>
    </dgm:pt>
    <dgm:pt modelId="{357B27D3-0E67-480C-8B00-D2941A2A5781}" type="sibTrans" cxnId="{C3D7984C-E391-41FB-A935-F069618FAB98}">
      <dgm:prSet/>
      <dgm:spPr/>
      <dgm:t>
        <a:bodyPr/>
        <a:lstStyle/>
        <a:p>
          <a:endParaRPr lang="en-AU"/>
        </a:p>
      </dgm:t>
    </dgm:pt>
    <dgm:pt modelId="{0C18C287-F674-4748-A2A5-B084577A7A9E}">
      <dgm:prSet phldrT="[Text]"/>
      <dgm:spPr/>
      <dgm:t>
        <a:bodyPr/>
        <a:lstStyle/>
        <a:p>
          <a:r>
            <a:rPr lang="en-AU" dirty="0"/>
            <a:t>Assign appropriate Trust member to Action </a:t>
          </a:r>
        </a:p>
      </dgm:t>
    </dgm:pt>
    <dgm:pt modelId="{0ABD8F8A-2CB2-46D2-96FD-9D84C9F78664}" type="parTrans" cxnId="{F84208D8-B1FD-43BE-8E02-8B2A3B3256FC}">
      <dgm:prSet/>
      <dgm:spPr/>
      <dgm:t>
        <a:bodyPr/>
        <a:lstStyle/>
        <a:p>
          <a:endParaRPr lang="en-AU"/>
        </a:p>
      </dgm:t>
    </dgm:pt>
    <dgm:pt modelId="{D5655464-4117-487F-B4DA-6C1C65A20CED}" type="sibTrans" cxnId="{F84208D8-B1FD-43BE-8E02-8B2A3B3256FC}">
      <dgm:prSet/>
      <dgm:spPr/>
      <dgm:t>
        <a:bodyPr/>
        <a:lstStyle/>
        <a:p>
          <a:endParaRPr lang="en-AU"/>
        </a:p>
      </dgm:t>
    </dgm:pt>
    <dgm:pt modelId="{4CF43018-BC48-4A07-B131-E36067EDA453}">
      <dgm:prSet phldrT="[Text]"/>
      <dgm:spPr/>
      <dgm:t>
        <a:bodyPr/>
        <a:lstStyle/>
        <a:p>
          <a:r>
            <a:rPr lang="en-AU" dirty="0"/>
            <a:t>Finalise Report with NTT</a:t>
          </a:r>
        </a:p>
      </dgm:t>
    </dgm:pt>
    <dgm:pt modelId="{72816BCA-E45B-4B45-B3E1-F21FFF731091}" type="sibTrans" cxnId="{786E7746-D027-4994-AABD-BA00848E36D0}">
      <dgm:prSet/>
      <dgm:spPr/>
      <dgm:t>
        <a:bodyPr/>
        <a:lstStyle/>
        <a:p>
          <a:endParaRPr lang="en-AU"/>
        </a:p>
      </dgm:t>
    </dgm:pt>
    <dgm:pt modelId="{E333DE49-7282-4212-89F8-79D9DD0D8176}" type="parTrans" cxnId="{786E7746-D027-4994-AABD-BA00848E36D0}">
      <dgm:prSet/>
      <dgm:spPr/>
      <dgm:t>
        <a:bodyPr/>
        <a:lstStyle/>
        <a:p>
          <a:endParaRPr lang="en-AU"/>
        </a:p>
      </dgm:t>
    </dgm:pt>
    <dgm:pt modelId="{7705F336-BF06-4840-8B8A-CDC882A0B4B6}" type="pres">
      <dgm:prSet presAssocID="{3FA119EC-FA9B-4829-B590-998719CA1198}" presName="Name0" presStyleCnt="0">
        <dgm:presLayoutVars>
          <dgm:dir/>
          <dgm:resizeHandles/>
        </dgm:presLayoutVars>
      </dgm:prSet>
      <dgm:spPr/>
    </dgm:pt>
    <dgm:pt modelId="{36C727F9-0005-41E0-8CF4-9F2522CF3D51}" type="pres">
      <dgm:prSet presAssocID="{0842FC7C-6BB5-4199-9828-FE59BF13FFB6}" presName="compNode" presStyleCnt="0"/>
      <dgm:spPr/>
    </dgm:pt>
    <dgm:pt modelId="{90F9E970-FF02-4FAB-9DBB-AF2DDA8BBE16}" type="pres">
      <dgm:prSet presAssocID="{0842FC7C-6BB5-4199-9828-FE59BF13FFB6}" presName="dummyConnPt" presStyleCnt="0"/>
      <dgm:spPr/>
    </dgm:pt>
    <dgm:pt modelId="{6E84AA13-CE5C-4E99-8F79-1D0CD11A69A5}" type="pres">
      <dgm:prSet presAssocID="{0842FC7C-6BB5-4199-9828-FE59BF13FFB6}" presName="node" presStyleLbl="node1" presStyleIdx="0" presStyleCnt="7">
        <dgm:presLayoutVars>
          <dgm:bulletEnabled val="1"/>
        </dgm:presLayoutVars>
      </dgm:prSet>
      <dgm:spPr/>
    </dgm:pt>
    <dgm:pt modelId="{B2E4E183-6B88-45EB-844C-85E854D5E85A}" type="pres">
      <dgm:prSet presAssocID="{D3E82432-F067-483C-AA22-ABE48C4E2DAB}" presName="sibTrans" presStyleLbl="bgSibTrans2D1" presStyleIdx="0" presStyleCnt="6"/>
      <dgm:spPr/>
    </dgm:pt>
    <dgm:pt modelId="{F2F560E8-AF0F-4CC9-A718-F0C6901A83F1}" type="pres">
      <dgm:prSet presAssocID="{01D54F25-FC15-4374-850E-BC0B79D04AE6}" presName="compNode" presStyleCnt="0"/>
      <dgm:spPr/>
    </dgm:pt>
    <dgm:pt modelId="{F38D7E32-CAFE-4439-B7FB-189B0FCD3C6A}" type="pres">
      <dgm:prSet presAssocID="{01D54F25-FC15-4374-850E-BC0B79D04AE6}" presName="dummyConnPt" presStyleCnt="0"/>
      <dgm:spPr/>
    </dgm:pt>
    <dgm:pt modelId="{1E2F5739-BE56-446D-AC4B-8F2D01A376AB}" type="pres">
      <dgm:prSet presAssocID="{01D54F25-FC15-4374-850E-BC0B79D04AE6}" presName="node" presStyleLbl="node1" presStyleIdx="1" presStyleCnt="7">
        <dgm:presLayoutVars>
          <dgm:bulletEnabled val="1"/>
        </dgm:presLayoutVars>
      </dgm:prSet>
      <dgm:spPr/>
    </dgm:pt>
    <dgm:pt modelId="{88E597DF-1F27-46C4-AF7A-E21EB2B7B89D}" type="pres">
      <dgm:prSet presAssocID="{D2A595F6-61EE-403E-93F2-BAAD6141335B}" presName="sibTrans" presStyleLbl="bgSibTrans2D1" presStyleIdx="1" presStyleCnt="6"/>
      <dgm:spPr/>
    </dgm:pt>
    <dgm:pt modelId="{7C2A2DDC-F23C-4F0A-A5E5-201521D1E17A}" type="pres">
      <dgm:prSet presAssocID="{F43A70FE-AC2C-4C7B-99DD-5A61120CAF3E}" presName="compNode" presStyleCnt="0"/>
      <dgm:spPr/>
    </dgm:pt>
    <dgm:pt modelId="{8D096E11-51C3-4C00-9315-0F1E0E425DDD}" type="pres">
      <dgm:prSet presAssocID="{F43A70FE-AC2C-4C7B-99DD-5A61120CAF3E}" presName="dummyConnPt" presStyleCnt="0"/>
      <dgm:spPr/>
    </dgm:pt>
    <dgm:pt modelId="{59979826-13B6-4F53-8A49-2D33F9A88D88}" type="pres">
      <dgm:prSet presAssocID="{F43A70FE-AC2C-4C7B-99DD-5A61120CAF3E}" presName="node" presStyleLbl="node1" presStyleIdx="2" presStyleCnt="7">
        <dgm:presLayoutVars>
          <dgm:bulletEnabled val="1"/>
        </dgm:presLayoutVars>
      </dgm:prSet>
      <dgm:spPr/>
    </dgm:pt>
    <dgm:pt modelId="{C8E839F4-038D-401E-AB05-186138AC734F}" type="pres">
      <dgm:prSet presAssocID="{398120E5-5B53-45BA-9F3A-00CA3D61064A}" presName="sibTrans" presStyleLbl="bgSibTrans2D1" presStyleIdx="2" presStyleCnt="6"/>
      <dgm:spPr/>
    </dgm:pt>
    <dgm:pt modelId="{C5FE933A-C05B-49EB-9482-F1C018B05E57}" type="pres">
      <dgm:prSet presAssocID="{1C1D40A3-8B94-4B54-859A-EFABC4D72953}" presName="compNode" presStyleCnt="0"/>
      <dgm:spPr/>
    </dgm:pt>
    <dgm:pt modelId="{48AF24EB-5A8C-4123-A8DB-36C4D2092C9B}" type="pres">
      <dgm:prSet presAssocID="{1C1D40A3-8B94-4B54-859A-EFABC4D72953}" presName="dummyConnPt" presStyleCnt="0"/>
      <dgm:spPr/>
    </dgm:pt>
    <dgm:pt modelId="{380EE920-847A-407D-A55F-8FCA56ADDF29}" type="pres">
      <dgm:prSet presAssocID="{1C1D40A3-8B94-4B54-859A-EFABC4D72953}" presName="node" presStyleLbl="node1" presStyleIdx="3" presStyleCnt="7">
        <dgm:presLayoutVars>
          <dgm:bulletEnabled val="1"/>
        </dgm:presLayoutVars>
      </dgm:prSet>
      <dgm:spPr/>
    </dgm:pt>
    <dgm:pt modelId="{8C5EFBE8-7703-4834-922F-147542FBC6F6}" type="pres">
      <dgm:prSet presAssocID="{7742ED09-B91A-4FAE-819B-FD3FCFCFFC13}" presName="sibTrans" presStyleLbl="bgSibTrans2D1" presStyleIdx="3" presStyleCnt="6"/>
      <dgm:spPr/>
    </dgm:pt>
    <dgm:pt modelId="{165BF034-B88E-4D3F-B47E-F1C42506EC52}" type="pres">
      <dgm:prSet presAssocID="{F8E751B1-F468-43F8-B0A3-95E3717002CE}" presName="compNode" presStyleCnt="0"/>
      <dgm:spPr/>
    </dgm:pt>
    <dgm:pt modelId="{F91705A6-D845-4300-AD0F-38CDB0CBF003}" type="pres">
      <dgm:prSet presAssocID="{F8E751B1-F468-43F8-B0A3-95E3717002CE}" presName="dummyConnPt" presStyleCnt="0"/>
      <dgm:spPr/>
    </dgm:pt>
    <dgm:pt modelId="{4CAF6829-4E9D-44E4-AFF6-FC06900F1F41}" type="pres">
      <dgm:prSet presAssocID="{F8E751B1-F468-43F8-B0A3-95E3717002CE}" presName="node" presStyleLbl="node1" presStyleIdx="4" presStyleCnt="7">
        <dgm:presLayoutVars>
          <dgm:bulletEnabled val="1"/>
        </dgm:presLayoutVars>
      </dgm:prSet>
      <dgm:spPr/>
    </dgm:pt>
    <dgm:pt modelId="{93A42F44-9788-45A5-9A7F-8EF8574ECF8B}" type="pres">
      <dgm:prSet presAssocID="{357B27D3-0E67-480C-8B00-D2941A2A5781}" presName="sibTrans" presStyleLbl="bgSibTrans2D1" presStyleIdx="4" presStyleCnt="6"/>
      <dgm:spPr/>
    </dgm:pt>
    <dgm:pt modelId="{E7EDD199-8B1D-4E12-8A23-14AD55F20DF3}" type="pres">
      <dgm:prSet presAssocID="{0C18C287-F674-4748-A2A5-B084577A7A9E}" presName="compNode" presStyleCnt="0"/>
      <dgm:spPr/>
    </dgm:pt>
    <dgm:pt modelId="{3EEFC252-4516-4D3E-B4F1-B64EFA2BD15B}" type="pres">
      <dgm:prSet presAssocID="{0C18C287-F674-4748-A2A5-B084577A7A9E}" presName="dummyConnPt" presStyleCnt="0"/>
      <dgm:spPr/>
    </dgm:pt>
    <dgm:pt modelId="{2A371AEF-9866-4AD2-A28B-87A6B03C23F3}" type="pres">
      <dgm:prSet presAssocID="{0C18C287-F674-4748-A2A5-B084577A7A9E}" presName="node" presStyleLbl="node1" presStyleIdx="5" presStyleCnt="7">
        <dgm:presLayoutVars>
          <dgm:bulletEnabled val="1"/>
        </dgm:presLayoutVars>
      </dgm:prSet>
      <dgm:spPr/>
    </dgm:pt>
    <dgm:pt modelId="{18B9C6B0-5BF6-47CE-8631-4C89D7976F67}" type="pres">
      <dgm:prSet presAssocID="{D5655464-4117-487F-B4DA-6C1C65A20CED}" presName="sibTrans" presStyleLbl="bgSibTrans2D1" presStyleIdx="5" presStyleCnt="6"/>
      <dgm:spPr/>
    </dgm:pt>
    <dgm:pt modelId="{67987346-2BB1-49D5-9538-ED729D3E6D52}" type="pres">
      <dgm:prSet presAssocID="{4CF43018-BC48-4A07-B131-E36067EDA453}" presName="compNode" presStyleCnt="0"/>
      <dgm:spPr/>
    </dgm:pt>
    <dgm:pt modelId="{CB13FC5C-4B28-4F89-A31D-592B38767363}" type="pres">
      <dgm:prSet presAssocID="{4CF43018-BC48-4A07-B131-E36067EDA453}" presName="dummyConnPt" presStyleCnt="0"/>
      <dgm:spPr/>
    </dgm:pt>
    <dgm:pt modelId="{4B8CF33A-5DEB-443C-943E-20C71F6C9CC7}" type="pres">
      <dgm:prSet presAssocID="{4CF43018-BC48-4A07-B131-E36067EDA453}" presName="node" presStyleLbl="node1" presStyleIdx="6" presStyleCnt="7">
        <dgm:presLayoutVars>
          <dgm:bulletEnabled val="1"/>
        </dgm:presLayoutVars>
      </dgm:prSet>
      <dgm:spPr/>
    </dgm:pt>
  </dgm:ptLst>
  <dgm:cxnLst>
    <dgm:cxn modelId="{391E9F0A-0732-40C7-B1E4-0B6690EA4C25}" type="presOf" srcId="{7742ED09-B91A-4FAE-819B-FD3FCFCFFC13}" destId="{8C5EFBE8-7703-4834-922F-147542FBC6F6}" srcOrd="0" destOrd="0" presId="urn:microsoft.com/office/officeart/2005/8/layout/bProcess4"/>
    <dgm:cxn modelId="{2D92D616-EEEA-474C-9A4D-1190CF327DF4}" type="presOf" srcId="{4CF43018-BC48-4A07-B131-E36067EDA453}" destId="{4B8CF33A-5DEB-443C-943E-20C71F6C9CC7}" srcOrd="0" destOrd="0" presId="urn:microsoft.com/office/officeart/2005/8/layout/bProcess4"/>
    <dgm:cxn modelId="{BFE3E017-EE24-4480-A950-FB9A3AF53E29}" type="presOf" srcId="{D5655464-4117-487F-B4DA-6C1C65A20CED}" destId="{18B9C6B0-5BF6-47CE-8631-4C89D7976F67}" srcOrd="0" destOrd="0" presId="urn:microsoft.com/office/officeart/2005/8/layout/bProcess4"/>
    <dgm:cxn modelId="{462DF41A-419D-4188-B7C4-0A2853364089}" srcId="{3FA119EC-FA9B-4829-B590-998719CA1198}" destId="{01D54F25-FC15-4374-850E-BC0B79D04AE6}" srcOrd="1" destOrd="0" parTransId="{84E54D94-BEF5-4DC5-A28A-D976CA8F68E6}" sibTransId="{D2A595F6-61EE-403E-93F2-BAAD6141335B}"/>
    <dgm:cxn modelId="{D84A9B1D-F0D9-41A9-98BE-8D91A96DDFAB}" srcId="{3FA119EC-FA9B-4829-B590-998719CA1198}" destId="{1C1D40A3-8B94-4B54-859A-EFABC4D72953}" srcOrd="3" destOrd="0" parTransId="{2D0CC529-FBD4-4934-A275-CF1E1F9AB5D2}" sibTransId="{7742ED09-B91A-4FAE-819B-FD3FCFCFFC13}"/>
    <dgm:cxn modelId="{A575FD35-5493-430C-AB81-716F3F5D4617}" type="presOf" srcId="{F43A70FE-AC2C-4C7B-99DD-5A61120CAF3E}" destId="{59979826-13B6-4F53-8A49-2D33F9A88D88}" srcOrd="0" destOrd="0" presId="urn:microsoft.com/office/officeart/2005/8/layout/bProcess4"/>
    <dgm:cxn modelId="{E835955C-8093-4558-AB53-B766EC114924}" type="presOf" srcId="{1C1D40A3-8B94-4B54-859A-EFABC4D72953}" destId="{380EE920-847A-407D-A55F-8FCA56ADDF29}" srcOrd="0" destOrd="0" presId="urn:microsoft.com/office/officeart/2005/8/layout/bProcess4"/>
    <dgm:cxn modelId="{25F1A644-FEF8-4275-A82A-39A70C0FD8AC}" type="presOf" srcId="{01D54F25-FC15-4374-850E-BC0B79D04AE6}" destId="{1E2F5739-BE56-446D-AC4B-8F2D01A376AB}" srcOrd="0" destOrd="0" presId="urn:microsoft.com/office/officeart/2005/8/layout/bProcess4"/>
    <dgm:cxn modelId="{786E7746-D027-4994-AABD-BA00848E36D0}" srcId="{3FA119EC-FA9B-4829-B590-998719CA1198}" destId="{4CF43018-BC48-4A07-B131-E36067EDA453}" srcOrd="6" destOrd="0" parTransId="{E333DE49-7282-4212-89F8-79D9DD0D8176}" sibTransId="{72816BCA-E45B-4B45-B3E1-F21FFF731091}"/>
    <dgm:cxn modelId="{61FFED66-4772-44DB-8E62-BCDCC93997B1}" srcId="{3FA119EC-FA9B-4829-B590-998719CA1198}" destId="{F43A70FE-AC2C-4C7B-99DD-5A61120CAF3E}" srcOrd="2" destOrd="0" parTransId="{CC6F4BBA-BDFA-43D3-AD03-DEC22D48140C}" sibTransId="{398120E5-5B53-45BA-9F3A-00CA3D61064A}"/>
    <dgm:cxn modelId="{C3D7984C-E391-41FB-A935-F069618FAB98}" srcId="{3FA119EC-FA9B-4829-B590-998719CA1198}" destId="{F8E751B1-F468-43F8-B0A3-95E3717002CE}" srcOrd="4" destOrd="0" parTransId="{3E587DAD-639B-4D1A-8EC4-90CF978140F3}" sibTransId="{357B27D3-0E67-480C-8B00-D2941A2A5781}"/>
    <dgm:cxn modelId="{722ABA6F-F148-476C-BE0D-0AED90DBA1AF}" type="presOf" srcId="{357B27D3-0E67-480C-8B00-D2941A2A5781}" destId="{93A42F44-9788-45A5-9A7F-8EF8574ECF8B}" srcOrd="0" destOrd="0" presId="urn:microsoft.com/office/officeart/2005/8/layout/bProcess4"/>
    <dgm:cxn modelId="{F83F7B76-0AA8-4528-9654-F87F0BFE6B0C}" type="presOf" srcId="{398120E5-5B53-45BA-9F3A-00CA3D61064A}" destId="{C8E839F4-038D-401E-AB05-186138AC734F}" srcOrd="0" destOrd="0" presId="urn:microsoft.com/office/officeart/2005/8/layout/bProcess4"/>
    <dgm:cxn modelId="{2C26A47D-A7E2-43D1-9320-24998227B174}" type="presOf" srcId="{0842FC7C-6BB5-4199-9828-FE59BF13FFB6}" destId="{6E84AA13-CE5C-4E99-8F79-1D0CD11A69A5}" srcOrd="0" destOrd="0" presId="urn:microsoft.com/office/officeart/2005/8/layout/bProcess4"/>
    <dgm:cxn modelId="{F4DB2886-72FA-4847-95DA-A1A913B6C2B6}" type="presOf" srcId="{D2A595F6-61EE-403E-93F2-BAAD6141335B}" destId="{88E597DF-1F27-46C4-AF7A-E21EB2B7B89D}" srcOrd="0" destOrd="0" presId="urn:microsoft.com/office/officeart/2005/8/layout/bProcess4"/>
    <dgm:cxn modelId="{3213DD87-C8CE-4909-9DDE-B3BBCE3CF25F}" type="presOf" srcId="{3FA119EC-FA9B-4829-B590-998719CA1198}" destId="{7705F336-BF06-4840-8B8A-CDC882A0B4B6}" srcOrd="0" destOrd="0" presId="urn:microsoft.com/office/officeart/2005/8/layout/bProcess4"/>
    <dgm:cxn modelId="{80BFEB96-1AF5-4705-8EE7-B9BC78A5DE92}" type="presOf" srcId="{D3E82432-F067-483C-AA22-ABE48C4E2DAB}" destId="{B2E4E183-6B88-45EB-844C-85E854D5E85A}" srcOrd="0" destOrd="0" presId="urn:microsoft.com/office/officeart/2005/8/layout/bProcess4"/>
    <dgm:cxn modelId="{F5264BBC-139A-419D-AD68-85E59FE1324D}" type="presOf" srcId="{0C18C287-F674-4748-A2A5-B084577A7A9E}" destId="{2A371AEF-9866-4AD2-A28B-87A6B03C23F3}" srcOrd="0" destOrd="0" presId="urn:microsoft.com/office/officeart/2005/8/layout/bProcess4"/>
    <dgm:cxn modelId="{081A02CC-F72C-4B34-940A-2E26ECA7D085}" srcId="{3FA119EC-FA9B-4829-B590-998719CA1198}" destId="{0842FC7C-6BB5-4199-9828-FE59BF13FFB6}" srcOrd="0" destOrd="0" parTransId="{0CCF2532-8B8A-43C1-A276-FD5F73BE84E3}" sibTransId="{D3E82432-F067-483C-AA22-ABE48C4E2DAB}"/>
    <dgm:cxn modelId="{9AEC01D8-6FBB-4030-9CD5-7658D19AF963}" type="presOf" srcId="{F8E751B1-F468-43F8-B0A3-95E3717002CE}" destId="{4CAF6829-4E9D-44E4-AFF6-FC06900F1F41}" srcOrd="0" destOrd="0" presId="urn:microsoft.com/office/officeart/2005/8/layout/bProcess4"/>
    <dgm:cxn modelId="{F84208D8-B1FD-43BE-8E02-8B2A3B3256FC}" srcId="{3FA119EC-FA9B-4829-B590-998719CA1198}" destId="{0C18C287-F674-4748-A2A5-B084577A7A9E}" srcOrd="5" destOrd="0" parTransId="{0ABD8F8A-2CB2-46D2-96FD-9D84C9F78664}" sibTransId="{D5655464-4117-487F-B4DA-6C1C65A20CED}"/>
    <dgm:cxn modelId="{6D12E9E4-40AC-489A-B8D7-ACB90094B825}" type="presParOf" srcId="{7705F336-BF06-4840-8B8A-CDC882A0B4B6}" destId="{36C727F9-0005-41E0-8CF4-9F2522CF3D51}" srcOrd="0" destOrd="0" presId="urn:microsoft.com/office/officeart/2005/8/layout/bProcess4"/>
    <dgm:cxn modelId="{5CE4042E-7F14-477F-9A73-D47EBB490E5A}" type="presParOf" srcId="{36C727F9-0005-41E0-8CF4-9F2522CF3D51}" destId="{90F9E970-FF02-4FAB-9DBB-AF2DDA8BBE16}" srcOrd="0" destOrd="0" presId="urn:microsoft.com/office/officeart/2005/8/layout/bProcess4"/>
    <dgm:cxn modelId="{DBB08EE7-0949-431D-AC2B-5002587AB6F0}" type="presParOf" srcId="{36C727F9-0005-41E0-8CF4-9F2522CF3D51}" destId="{6E84AA13-CE5C-4E99-8F79-1D0CD11A69A5}" srcOrd="1" destOrd="0" presId="urn:microsoft.com/office/officeart/2005/8/layout/bProcess4"/>
    <dgm:cxn modelId="{461FD081-CDDA-4CBD-AAA9-7994D7FB51AA}" type="presParOf" srcId="{7705F336-BF06-4840-8B8A-CDC882A0B4B6}" destId="{B2E4E183-6B88-45EB-844C-85E854D5E85A}" srcOrd="1" destOrd="0" presId="urn:microsoft.com/office/officeart/2005/8/layout/bProcess4"/>
    <dgm:cxn modelId="{584336E6-301F-420B-AADF-161D2A45DFE1}" type="presParOf" srcId="{7705F336-BF06-4840-8B8A-CDC882A0B4B6}" destId="{F2F560E8-AF0F-4CC9-A718-F0C6901A83F1}" srcOrd="2" destOrd="0" presId="urn:microsoft.com/office/officeart/2005/8/layout/bProcess4"/>
    <dgm:cxn modelId="{AF28F7A5-F0AD-477E-8C3D-02047FF0B492}" type="presParOf" srcId="{F2F560E8-AF0F-4CC9-A718-F0C6901A83F1}" destId="{F38D7E32-CAFE-4439-B7FB-189B0FCD3C6A}" srcOrd="0" destOrd="0" presId="urn:microsoft.com/office/officeart/2005/8/layout/bProcess4"/>
    <dgm:cxn modelId="{39EE83B0-8541-4506-B646-E2BB0F9D11B6}" type="presParOf" srcId="{F2F560E8-AF0F-4CC9-A718-F0C6901A83F1}" destId="{1E2F5739-BE56-446D-AC4B-8F2D01A376AB}" srcOrd="1" destOrd="0" presId="urn:microsoft.com/office/officeart/2005/8/layout/bProcess4"/>
    <dgm:cxn modelId="{B4CF8C67-4EE2-41D6-9AEC-89D2E3493EDE}" type="presParOf" srcId="{7705F336-BF06-4840-8B8A-CDC882A0B4B6}" destId="{88E597DF-1F27-46C4-AF7A-E21EB2B7B89D}" srcOrd="3" destOrd="0" presId="urn:microsoft.com/office/officeart/2005/8/layout/bProcess4"/>
    <dgm:cxn modelId="{AF09043D-B3E2-405E-996A-0F497B9369E8}" type="presParOf" srcId="{7705F336-BF06-4840-8B8A-CDC882A0B4B6}" destId="{7C2A2DDC-F23C-4F0A-A5E5-201521D1E17A}" srcOrd="4" destOrd="0" presId="urn:microsoft.com/office/officeart/2005/8/layout/bProcess4"/>
    <dgm:cxn modelId="{98591C89-005E-49BD-AB83-5394DD608447}" type="presParOf" srcId="{7C2A2DDC-F23C-4F0A-A5E5-201521D1E17A}" destId="{8D096E11-51C3-4C00-9315-0F1E0E425DDD}" srcOrd="0" destOrd="0" presId="urn:microsoft.com/office/officeart/2005/8/layout/bProcess4"/>
    <dgm:cxn modelId="{DF93327A-160F-4ABB-A612-5B439A1C0D32}" type="presParOf" srcId="{7C2A2DDC-F23C-4F0A-A5E5-201521D1E17A}" destId="{59979826-13B6-4F53-8A49-2D33F9A88D88}" srcOrd="1" destOrd="0" presId="urn:microsoft.com/office/officeart/2005/8/layout/bProcess4"/>
    <dgm:cxn modelId="{533B66A2-FB62-4CD2-AD35-4EAC23497FE8}" type="presParOf" srcId="{7705F336-BF06-4840-8B8A-CDC882A0B4B6}" destId="{C8E839F4-038D-401E-AB05-186138AC734F}" srcOrd="5" destOrd="0" presId="urn:microsoft.com/office/officeart/2005/8/layout/bProcess4"/>
    <dgm:cxn modelId="{305FFC10-2BC5-4916-9053-588B91B20429}" type="presParOf" srcId="{7705F336-BF06-4840-8B8A-CDC882A0B4B6}" destId="{C5FE933A-C05B-49EB-9482-F1C018B05E57}" srcOrd="6" destOrd="0" presId="urn:microsoft.com/office/officeart/2005/8/layout/bProcess4"/>
    <dgm:cxn modelId="{0CB1E57B-1493-48C2-AC60-5210C3A32E50}" type="presParOf" srcId="{C5FE933A-C05B-49EB-9482-F1C018B05E57}" destId="{48AF24EB-5A8C-4123-A8DB-36C4D2092C9B}" srcOrd="0" destOrd="0" presId="urn:microsoft.com/office/officeart/2005/8/layout/bProcess4"/>
    <dgm:cxn modelId="{B5D8F74F-FD62-4DAD-9723-EB48AC6B89E7}" type="presParOf" srcId="{C5FE933A-C05B-49EB-9482-F1C018B05E57}" destId="{380EE920-847A-407D-A55F-8FCA56ADDF29}" srcOrd="1" destOrd="0" presId="urn:microsoft.com/office/officeart/2005/8/layout/bProcess4"/>
    <dgm:cxn modelId="{D999148D-88A6-48F6-BBE0-F3DFEE1A7DFC}" type="presParOf" srcId="{7705F336-BF06-4840-8B8A-CDC882A0B4B6}" destId="{8C5EFBE8-7703-4834-922F-147542FBC6F6}" srcOrd="7" destOrd="0" presId="urn:microsoft.com/office/officeart/2005/8/layout/bProcess4"/>
    <dgm:cxn modelId="{77DEEAC1-C9D8-48DD-9DD4-4C0CC73CDFAB}" type="presParOf" srcId="{7705F336-BF06-4840-8B8A-CDC882A0B4B6}" destId="{165BF034-B88E-4D3F-B47E-F1C42506EC52}" srcOrd="8" destOrd="0" presId="urn:microsoft.com/office/officeart/2005/8/layout/bProcess4"/>
    <dgm:cxn modelId="{DF63498E-3E31-437F-A13F-EC8656366F21}" type="presParOf" srcId="{165BF034-B88E-4D3F-B47E-F1C42506EC52}" destId="{F91705A6-D845-4300-AD0F-38CDB0CBF003}" srcOrd="0" destOrd="0" presId="urn:microsoft.com/office/officeart/2005/8/layout/bProcess4"/>
    <dgm:cxn modelId="{AC80BA89-CD82-49DF-A9E8-62F6716F1E35}" type="presParOf" srcId="{165BF034-B88E-4D3F-B47E-F1C42506EC52}" destId="{4CAF6829-4E9D-44E4-AFF6-FC06900F1F41}" srcOrd="1" destOrd="0" presId="urn:microsoft.com/office/officeart/2005/8/layout/bProcess4"/>
    <dgm:cxn modelId="{052A4543-729A-417C-9118-A9799EE71D01}" type="presParOf" srcId="{7705F336-BF06-4840-8B8A-CDC882A0B4B6}" destId="{93A42F44-9788-45A5-9A7F-8EF8574ECF8B}" srcOrd="9" destOrd="0" presId="urn:microsoft.com/office/officeart/2005/8/layout/bProcess4"/>
    <dgm:cxn modelId="{81A6EB18-E920-4D93-BE03-9A87EA874818}" type="presParOf" srcId="{7705F336-BF06-4840-8B8A-CDC882A0B4B6}" destId="{E7EDD199-8B1D-4E12-8A23-14AD55F20DF3}" srcOrd="10" destOrd="0" presId="urn:microsoft.com/office/officeart/2005/8/layout/bProcess4"/>
    <dgm:cxn modelId="{11EC8C19-0F01-4711-A07E-592718F57EA1}" type="presParOf" srcId="{E7EDD199-8B1D-4E12-8A23-14AD55F20DF3}" destId="{3EEFC252-4516-4D3E-B4F1-B64EFA2BD15B}" srcOrd="0" destOrd="0" presId="urn:microsoft.com/office/officeart/2005/8/layout/bProcess4"/>
    <dgm:cxn modelId="{C17A0D18-3006-49AB-AEF7-739481F573D6}" type="presParOf" srcId="{E7EDD199-8B1D-4E12-8A23-14AD55F20DF3}" destId="{2A371AEF-9866-4AD2-A28B-87A6B03C23F3}" srcOrd="1" destOrd="0" presId="urn:microsoft.com/office/officeart/2005/8/layout/bProcess4"/>
    <dgm:cxn modelId="{AF17C81C-DEE8-442A-B524-6DC94B421ACF}" type="presParOf" srcId="{7705F336-BF06-4840-8B8A-CDC882A0B4B6}" destId="{18B9C6B0-5BF6-47CE-8631-4C89D7976F67}" srcOrd="11" destOrd="0" presId="urn:microsoft.com/office/officeart/2005/8/layout/bProcess4"/>
    <dgm:cxn modelId="{F8C6664A-BB7F-4B10-B4BA-F16B67610A93}" type="presParOf" srcId="{7705F336-BF06-4840-8B8A-CDC882A0B4B6}" destId="{67987346-2BB1-49D5-9538-ED729D3E6D52}" srcOrd="12" destOrd="0" presId="urn:microsoft.com/office/officeart/2005/8/layout/bProcess4"/>
    <dgm:cxn modelId="{1A79F9D0-B01C-4BA3-8FFA-8C595B029BC9}" type="presParOf" srcId="{67987346-2BB1-49D5-9538-ED729D3E6D52}" destId="{CB13FC5C-4B28-4F89-A31D-592B38767363}" srcOrd="0" destOrd="0" presId="urn:microsoft.com/office/officeart/2005/8/layout/bProcess4"/>
    <dgm:cxn modelId="{8817DFB1-2CA1-4A81-B044-DB38AAE0E438}" type="presParOf" srcId="{67987346-2BB1-49D5-9538-ED729D3E6D52}" destId="{4B8CF33A-5DEB-443C-943E-20C71F6C9CC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E183-6B88-45EB-844C-85E854D5E85A}">
      <dsp:nvSpPr>
        <dsp:cNvPr id="0" name=""/>
        <dsp:cNvSpPr/>
      </dsp:nvSpPr>
      <dsp:spPr>
        <a:xfrm rot="5400000">
          <a:off x="-215218" y="788397"/>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84AA13-CE5C-4E99-8F79-1D0CD11A69A5}">
      <dsp:nvSpPr>
        <dsp:cNvPr id="0" name=""/>
        <dsp:cNvSpPr/>
      </dsp:nvSpPr>
      <dsp:spPr>
        <a:xfrm>
          <a:off x="2394" y="16614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Fieldwork completion</a:t>
          </a:r>
        </a:p>
      </dsp:txBody>
      <dsp:txXfrm>
        <a:off x="25233" y="188987"/>
        <a:ext cx="1253975" cy="734113"/>
      </dsp:txXfrm>
    </dsp:sp>
    <dsp:sp modelId="{88E597DF-1F27-46C4-AF7A-E21EB2B7B89D}">
      <dsp:nvSpPr>
        <dsp:cNvPr id="0" name=""/>
        <dsp:cNvSpPr/>
      </dsp:nvSpPr>
      <dsp:spPr>
        <a:xfrm rot="5400000">
          <a:off x="-215218" y="1763136"/>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2F5739-BE56-446D-AC4B-8F2D01A376AB}">
      <dsp:nvSpPr>
        <dsp:cNvPr id="0" name=""/>
        <dsp:cNvSpPr/>
      </dsp:nvSpPr>
      <dsp:spPr>
        <a:xfrm>
          <a:off x="2394" y="114088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Review report and amendments</a:t>
          </a:r>
        </a:p>
      </dsp:txBody>
      <dsp:txXfrm>
        <a:off x="25233" y="1163727"/>
        <a:ext cx="1253975" cy="734113"/>
      </dsp:txXfrm>
    </dsp:sp>
    <dsp:sp modelId="{C8E839F4-038D-401E-AB05-186138AC734F}">
      <dsp:nvSpPr>
        <dsp:cNvPr id="0" name=""/>
        <dsp:cNvSpPr/>
      </dsp:nvSpPr>
      <dsp:spPr>
        <a:xfrm>
          <a:off x="272151" y="2250506"/>
          <a:ext cx="1718712"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79826-13B6-4F53-8A49-2D33F9A88D88}">
      <dsp:nvSpPr>
        <dsp:cNvPr id="0" name=""/>
        <dsp:cNvSpPr/>
      </dsp:nvSpPr>
      <dsp:spPr>
        <a:xfrm>
          <a:off x="2394" y="211562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Discuss Trust Action plan and completion date with NTT</a:t>
          </a:r>
        </a:p>
      </dsp:txBody>
      <dsp:txXfrm>
        <a:off x="25233" y="2138467"/>
        <a:ext cx="1253975" cy="734113"/>
      </dsp:txXfrm>
    </dsp:sp>
    <dsp:sp modelId="{8C5EFBE8-7703-4834-922F-147542FBC6F6}">
      <dsp:nvSpPr>
        <dsp:cNvPr id="0" name=""/>
        <dsp:cNvSpPr/>
      </dsp:nvSpPr>
      <dsp:spPr>
        <a:xfrm rot="16200000">
          <a:off x="1513320" y="1763136"/>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0EE920-847A-407D-A55F-8FCA56ADDF29}">
      <dsp:nvSpPr>
        <dsp:cNvPr id="0" name=""/>
        <dsp:cNvSpPr/>
      </dsp:nvSpPr>
      <dsp:spPr>
        <a:xfrm>
          <a:off x="1730933" y="211562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Insert relevant Trust Action Plan in the recommendation section</a:t>
          </a:r>
        </a:p>
      </dsp:txBody>
      <dsp:txXfrm>
        <a:off x="1753772" y="2138467"/>
        <a:ext cx="1253975" cy="734113"/>
      </dsp:txXfrm>
    </dsp:sp>
    <dsp:sp modelId="{93A42F44-9788-45A5-9A7F-8EF8574ECF8B}">
      <dsp:nvSpPr>
        <dsp:cNvPr id="0" name=""/>
        <dsp:cNvSpPr/>
      </dsp:nvSpPr>
      <dsp:spPr>
        <a:xfrm rot="16200000">
          <a:off x="1513320" y="788397"/>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AF6829-4E9D-44E4-AFF6-FC06900F1F41}">
      <dsp:nvSpPr>
        <dsp:cNvPr id="0" name=""/>
        <dsp:cNvSpPr/>
      </dsp:nvSpPr>
      <dsp:spPr>
        <a:xfrm>
          <a:off x="1730933" y="114088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Insert Target Completion date</a:t>
          </a:r>
        </a:p>
      </dsp:txBody>
      <dsp:txXfrm>
        <a:off x="1753772" y="1163727"/>
        <a:ext cx="1253975" cy="734113"/>
      </dsp:txXfrm>
    </dsp:sp>
    <dsp:sp modelId="{18B9C6B0-5BF6-47CE-8631-4C89D7976F67}">
      <dsp:nvSpPr>
        <dsp:cNvPr id="0" name=""/>
        <dsp:cNvSpPr/>
      </dsp:nvSpPr>
      <dsp:spPr>
        <a:xfrm>
          <a:off x="2000690" y="301027"/>
          <a:ext cx="1718712"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371AEF-9866-4AD2-A28B-87A6B03C23F3}">
      <dsp:nvSpPr>
        <dsp:cNvPr id="0" name=""/>
        <dsp:cNvSpPr/>
      </dsp:nvSpPr>
      <dsp:spPr>
        <a:xfrm>
          <a:off x="1730933" y="16614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Assign appropriate Trust member to Action </a:t>
          </a:r>
        </a:p>
      </dsp:txBody>
      <dsp:txXfrm>
        <a:off x="1753772" y="188987"/>
        <a:ext cx="1253975" cy="734113"/>
      </dsp:txXfrm>
    </dsp:sp>
    <dsp:sp modelId="{4B8CF33A-5DEB-443C-943E-20C71F6C9CC7}">
      <dsp:nvSpPr>
        <dsp:cNvPr id="0" name=""/>
        <dsp:cNvSpPr/>
      </dsp:nvSpPr>
      <dsp:spPr>
        <a:xfrm>
          <a:off x="3459472" y="16614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Finalise Report with NTT</a:t>
          </a:r>
        </a:p>
      </dsp:txBody>
      <dsp:txXfrm>
        <a:off x="3482311" y="188987"/>
        <a:ext cx="1253975" cy="7341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F0EC178B-6532-D741-BB1D-C6F2E2FEBF52}" type="datetimeFigureOut">
              <a:rPr lang="en-US" smtClean="0"/>
              <a:pPr/>
              <a:t>2/15/2021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AA759650-762C-9343-8990-0901C80FC791}" type="slidenum">
              <a:rPr lang="en-US" smtClean="0"/>
              <a:pPr/>
              <a:t>‹#›</a:t>
            </a:fld>
            <a:endParaRPr lang="en-US" dirty="0"/>
          </a:p>
        </p:txBody>
      </p:sp>
    </p:spTree>
    <p:extLst>
      <p:ext uri="{BB962C8B-B14F-4D97-AF65-F5344CB8AC3E}">
        <p14:creationId xmlns:p14="http://schemas.microsoft.com/office/powerpoint/2010/main" val="1427937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974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blue_backgroun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BF6274-6A1A-2F4F-8E7E-324314A39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37075" y="334869"/>
            <a:ext cx="669851" cy="890508"/>
          </a:xfrm>
          <a:prstGeom prst="rect">
            <a:avLst/>
          </a:prstGeom>
        </p:spPr>
      </p:pic>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628650" y="3276675"/>
            <a:ext cx="7886700" cy="557874"/>
          </a:xfrm>
          <a:prstGeom prst="rect">
            <a:avLst/>
          </a:prstGeom>
        </p:spPr>
        <p:txBody>
          <a:bodyPr anchor="ctr"/>
          <a:lstStyle>
            <a:lvl1pPr algn="l">
              <a:defRPr sz="36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628649" y="3905406"/>
            <a:ext cx="7886700"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Tree>
    <p:extLst>
      <p:ext uri="{BB962C8B-B14F-4D97-AF65-F5344CB8AC3E}">
        <p14:creationId xmlns:p14="http://schemas.microsoft.com/office/powerpoint/2010/main" val="7269879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TT_divider_page_half_white">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12E94-2040-8141-BA4E-F436DF461F5A}"/>
              </a:ext>
            </a:extLst>
          </p:cNvPr>
          <p:cNvSpPr/>
          <p:nvPr userDrawn="1"/>
        </p:nvSpPr>
        <p:spPr>
          <a:xfrm>
            <a:off x="0" y="2605929"/>
            <a:ext cx="9144000" cy="253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2" y="1"/>
            <a:ext cx="9147382" cy="2605928"/>
          </a:xfrm>
          <a:prstGeom prst="rect">
            <a:avLst/>
          </a:prstGeom>
          <a:noFill/>
          <a:effectLst/>
        </p:spPr>
        <p:txBody>
          <a:bodyPr>
            <a:normAutofit/>
          </a:bodyPr>
          <a:lstStyle>
            <a:lvl1pPr marL="0" indent="0">
              <a:buNone/>
              <a:defRPr sz="1400">
                <a:ln>
                  <a:noFill/>
                </a:ln>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6" name="Title 4">
            <a:extLst>
              <a:ext uri="{FF2B5EF4-FFF2-40B4-BE49-F238E27FC236}">
                <a16:creationId xmlns:a16="http://schemas.microsoft.com/office/drawing/2014/main" id="{19094F5A-E79D-4246-8F4D-D88F43EEF216}"/>
              </a:ext>
            </a:extLst>
          </p:cNvPr>
          <p:cNvSpPr>
            <a:spLocks noGrp="1"/>
          </p:cNvSpPr>
          <p:nvPr>
            <p:ph type="title"/>
          </p:nvPr>
        </p:nvSpPr>
        <p:spPr>
          <a:xfrm>
            <a:off x="293699" y="2131013"/>
            <a:ext cx="8556603" cy="473831"/>
          </a:xfrm>
          <a:prstGeom prst="rect">
            <a:avLst/>
          </a:prstGeom>
        </p:spPr>
        <p:txBody>
          <a:bodyPr anchor="ctr"/>
          <a:lstStyle>
            <a:lvl1pPr algn="ctr">
              <a:defRPr sz="2400" b="1">
                <a:solidFill>
                  <a:schemeClr val="accent1"/>
                </a:solidFill>
              </a:defRPr>
            </a:lvl1pPr>
          </a:lstStyle>
          <a:p>
            <a:r>
              <a:rPr lang="en-US"/>
              <a:t>Click to edit Master title style</a:t>
            </a:r>
            <a:endParaRPr lang="en-GB" dirty="0"/>
          </a:p>
        </p:txBody>
      </p:sp>
      <p:sp>
        <p:nvSpPr>
          <p:cNvPr id="29" name="Text Placeholder 6">
            <a:extLst>
              <a:ext uri="{FF2B5EF4-FFF2-40B4-BE49-F238E27FC236}">
                <a16:creationId xmlns:a16="http://schemas.microsoft.com/office/drawing/2014/main" id="{FD3EFF89-A063-C142-9733-A93832686892}"/>
              </a:ext>
            </a:extLst>
          </p:cNvPr>
          <p:cNvSpPr>
            <a:spLocks noGrp="1"/>
          </p:cNvSpPr>
          <p:nvPr>
            <p:ph type="body" sz="quarter" idx="16" hasCustomPrompt="1"/>
          </p:nvPr>
        </p:nvSpPr>
        <p:spPr>
          <a:xfrm>
            <a:off x="293699" y="2608099"/>
            <a:ext cx="8556603" cy="397541"/>
          </a:xfrm>
          <a:prstGeom prst="rect">
            <a:avLst/>
          </a:prstGeom>
        </p:spPr>
        <p:txBody>
          <a:bodyPr anchor="ctr"/>
          <a:lstStyle>
            <a:lvl1pPr marL="0" indent="0" algn="ctr">
              <a:buNone/>
              <a:defRPr sz="1800" b="1"/>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41929413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10" name="Picture 9">
            <a:extLst>
              <a:ext uri="{FF2B5EF4-FFF2-40B4-BE49-F238E27FC236}">
                <a16:creationId xmlns:a16="http://schemas.microsoft.com/office/drawing/2014/main" id="{9D0CCC78-1A86-EC45-9089-7EC0363661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50362" y="255132"/>
            <a:ext cx="1005117" cy="361317"/>
          </a:xfrm>
          <a:prstGeom prst="rect">
            <a:avLst/>
          </a:prstGeom>
        </p:spPr>
      </p:pic>
    </p:spTree>
    <p:extLst>
      <p:ext uri="{BB962C8B-B14F-4D97-AF65-F5344CB8AC3E}">
        <p14:creationId xmlns:p14="http://schemas.microsoft.com/office/powerpoint/2010/main" val="244066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blue">
    <p:bg bwMode="ltGray">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5" name="Picture 4">
            <a:extLst>
              <a:ext uri="{FF2B5EF4-FFF2-40B4-BE49-F238E27FC236}">
                <a16:creationId xmlns:a16="http://schemas.microsoft.com/office/drawing/2014/main" id="{8F3EAFF9-7DC3-D348-84B7-12FFB2469E99}"/>
              </a:ext>
            </a:extLst>
          </p:cNvPr>
          <p:cNvPicPr>
            <a:picLocks noChangeAspect="1"/>
          </p:cNvPicPr>
          <p:nvPr userDrawn="1"/>
        </p:nvPicPr>
        <p:blipFill>
          <a:blip r:embed="rId2" cstate="print">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399938741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dark">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5" name="Picture 4">
            <a:extLst>
              <a:ext uri="{FF2B5EF4-FFF2-40B4-BE49-F238E27FC236}">
                <a16:creationId xmlns:a16="http://schemas.microsoft.com/office/drawing/2014/main" id="{8F3EAFF9-7DC3-D348-84B7-12FFB2469E99}"/>
              </a:ext>
            </a:extLst>
          </p:cNvPr>
          <p:cNvPicPr>
            <a:picLocks noChangeAspect="1"/>
          </p:cNvPicPr>
          <p:nvPr userDrawn="1"/>
        </p:nvPicPr>
        <p:blipFill>
          <a:blip r:embed="rId2" cstate="print">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321213382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8" y="127000"/>
            <a:ext cx="8532155"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69286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blue_no_logo">
    <p:bg bwMode="ltGray">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8" y="127000"/>
            <a:ext cx="8532155"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129812735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dark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8532155"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22395227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TT_title_and_2column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1056617"/>
            <a:ext cx="4121820" cy="3139560"/>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4724002" y="1056966"/>
            <a:ext cx="4123136" cy="313965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itle 1"/>
          <p:cNvSpPr>
            <a:spLocks noGrp="1"/>
          </p:cNvSpPr>
          <p:nvPr>
            <p:ph type="title"/>
          </p:nvPr>
        </p:nvSpPr>
        <p:spPr>
          <a:xfrm>
            <a:off x="297519" y="127001"/>
            <a:ext cx="8549619" cy="595312"/>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416227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TT_chart_layout_whit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4" y="908568"/>
            <a:ext cx="8532826" cy="285750"/>
          </a:xfrm>
          <a:prstGeom prst="rect">
            <a:avLst/>
          </a:prstGeom>
        </p:spPr>
        <p:txBody>
          <a:bodyPr/>
          <a:lstStyle>
            <a:lvl1pPr algn="ctr">
              <a:defRPr sz="140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a:t>Click to edit Master text styles</a:t>
            </a:r>
          </a:p>
        </p:txBody>
      </p:sp>
      <p:sp>
        <p:nvSpPr>
          <p:cNvPr id="6" name="Chart Placeholder 5"/>
          <p:cNvSpPr>
            <a:spLocks noGrp="1"/>
          </p:cNvSpPr>
          <p:nvPr>
            <p:ph type="chart" sz="quarter" idx="11"/>
          </p:nvPr>
        </p:nvSpPr>
        <p:spPr>
          <a:xfrm>
            <a:off x="297520" y="1262702"/>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tx1"/>
                </a:solidFill>
                <a:latin typeface="Arial" panose="020B0604020202020204" pitchFamily="34" charset="0"/>
                <a:cs typeface="Arial" panose="020B0604020202020204" pitchFamily="34" charset="0"/>
              </a:defRPr>
            </a:lvl1pPr>
          </a:lstStyle>
          <a:p>
            <a:pPr lvl="0" algn="ctr">
              <a:lnSpc>
                <a:spcPct val="110000"/>
              </a:lnSpc>
              <a:spcBef>
                <a:spcPts val="200"/>
              </a:spcBef>
              <a:spcAft>
                <a:spcPts val="200"/>
              </a:spcAft>
            </a:pPr>
            <a:r>
              <a:rPr lang="en-US" dirty="0"/>
              <a:t>Click icon to add chart</a:t>
            </a:r>
            <a:endParaRPr lang="en-ZA" dirty="0"/>
          </a:p>
        </p:txBody>
      </p:sp>
      <p:sp>
        <p:nvSpPr>
          <p:cNvPr id="5" name="Title 1"/>
          <p:cNvSpPr>
            <a:spLocks noGrp="1"/>
          </p:cNvSpPr>
          <p:nvPr>
            <p:ph type="title"/>
          </p:nvPr>
        </p:nvSpPr>
        <p:spPr>
          <a:xfrm>
            <a:off x="297519" y="127000"/>
            <a:ext cx="8532156" cy="595313"/>
          </a:xfrm>
          <a:prstGeom prst="rect">
            <a:avLst/>
          </a:prstGeom>
        </p:spPr>
        <p:txBody>
          <a:bodyPr anchor="ctr"/>
          <a:lstStyle>
            <a:lvl1pPr>
              <a:defRPr sz="2400"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04416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TT_chart_layout_dark">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4" y="908568"/>
            <a:ext cx="8532826" cy="285750"/>
          </a:xfrm>
          <a:prstGeom prst="rect">
            <a:avLst/>
          </a:prstGeom>
        </p:spPr>
        <p:txBody>
          <a:bodyPr/>
          <a:lstStyle>
            <a:lvl1pPr algn="ctr">
              <a:defRPr sz="140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a:t>Click to edit Master text styles</a:t>
            </a:r>
          </a:p>
        </p:txBody>
      </p:sp>
      <p:sp>
        <p:nvSpPr>
          <p:cNvPr id="6" name="Chart Placeholder 5"/>
          <p:cNvSpPr>
            <a:spLocks noGrp="1"/>
          </p:cNvSpPr>
          <p:nvPr>
            <p:ph type="chart" sz="quarter" idx="11"/>
          </p:nvPr>
        </p:nvSpPr>
        <p:spPr>
          <a:xfrm>
            <a:off x="297520" y="1262702"/>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lt1"/>
                </a:solidFill>
                <a:latin typeface="Arial" panose="020B0604020202020204" pitchFamily="34" charset="0"/>
                <a:cs typeface="Arial" panose="020B0604020202020204" pitchFamily="34" charset="0"/>
              </a:defRPr>
            </a:lvl1pPr>
          </a:lstStyle>
          <a:p>
            <a:pPr lvl="0" algn="ctr">
              <a:lnSpc>
                <a:spcPct val="110000"/>
              </a:lnSpc>
              <a:spcBef>
                <a:spcPts val="200"/>
              </a:spcBef>
              <a:spcAft>
                <a:spcPts val="200"/>
              </a:spcAft>
            </a:pPr>
            <a:r>
              <a:rPr lang="en-US" dirty="0"/>
              <a:t>Click icon to add chart</a:t>
            </a:r>
            <a:endParaRPr lang="en-ZA" dirty="0"/>
          </a:p>
        </p:txBody>
      </p:sp>
      <p:sp>
        <p:nvSpPr>
          <p:cNvPr id="5" name="Title 1"/>
          <p:cNvSpPr>
            <a:spLocks noGrp="1"/>
          </p:cNvSpPr>
          <p:nvPr>
            <p:ph type="title"/>
          </p:nvPr>
        </p:nvSpPr>
        <p:spPr>
          <a:xfrm>
            <a:off x="297519" y="127000"/>
            <a:ext cx="8532156" cy="595313"/>
          </a:xfrm>
          <a:prstGeom prst="rect">
            <a:avLst/>
          </a:prstGeom>
        </p:spPr>
        <p:txBody>
          <a:bodyPr anchor="ctr"/>
          <a:lstStyle>
            <a:lvl1pPr>
              <a:defRPr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2792870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lide_image_background">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p:nvPr>
        </p:nvSpPr>
        <p:spPr>
          <a:xfrm>
            <a:off x="0" y="0"/>
            <a:ext cx="9144000" cy="5143500"/>
          </a:xfrm>
          <a:prstGeom prst="rect">
            <a:avLst/>
          </a:prstGeom>
        </p:spPr>
        <p:txBody>
          <a:bodyPr/>
          <a:lstStyle>
            <a:lvl1pPr algn="ctr">
              <a:defRPr>
                <a:solidFill>
                  <a:schemeClr val="bg1"/>
                </a:solidFill>
              </a:defRPr>
            </a:lvl1pPr>
          </a:lstStyle>
          <a:p>
            <a:r>
              <a:rPr lang="en-US" dirty="0"/>
              <a:t>Click icon to add picture</a:t>
            </a:r>
            <a:endParaRPr lang="en-GB" dirty="0"/>
          </a:p>
        </p:txBody>
      </p:sp>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528994" y="2571750"/>
            <a:ext cx="8166771" cy="1554753"/>
          </a:xfrm>
          <a:prstGeom prst="rect">
            <a:avLst/>
          </a:prstGeom>
        </p:spPr>
        <p:txBody>
          <a:bodyPr anchor="ctr"/>
          <a:lstStyle>
            <a:lvl1pPr algn="l">
              <a:lnSpc>
                <a:spcPct val="80000"/>
              </a:lnSpc>
              <a:spcBef>
                <a:spcPts val="0"/>
              </a:spcBef>
              <a:spcAft>
                <a:spcPts val="0"/>
              </a:spcAft>
              <a:defRPr sz="44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528994" y="4194843"/>
            <a:ext cx="8166771"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Tree>
    <p:extLst>
      <p:ext uri="{BB962C8B-B14F-4D97-AF65-F5344CB8AC3E}">
        <p14:creationId xmlns:p14="http://schemas.microsoft.com/office/powerpoint/2010/main" val="28311791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TT_layout_option_3_column_dark">
    <p:bg bwMode="ltGray">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6D53-15E4-2C4F-9617-DD90C161B84F}"/>
              </a:ext>
            </a:extLst>
          </p:cNvPr>
          <p:cNvSpPr/>
          <p:nvPr userDrawn="1"/>
        </p:nvSpPr>
        <p:spPr>
          <a:xfrm>
            <a:off x="0" y="2079057"/>
            <a:ext cx="3048000" cy="306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76A6DF1-0EBD-A441-B4B6-6E5DE055B9AB}"/>
              </a:ext>
            </a:extLst>
          </p:cNvPr>
          <p:cNvSpPr/>
          <p:nvPr userDrawn="1"/>
        </p:nvSpPr>
        <p:spPr>
          <a:xfrm>
            <a:off x="6096000" y="2079057"/>
            <a:ext cx="3048000" cy="306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a:extLst>
              <a:ext uri="{FF2B5EF4-FFF2-40B4-BE49-F238E27FC236}">
                <a16:creationId xmlns:a16="http://schemas.microsoft.com/office/drawing/2014/main" id="{C00DBA51-2FC2-724F-8D23-DCE9E6E22D76}"/>
              </a:ext>
            </a:extLst>
          </p:cNvPr>
          <p:cNvSpPr>
            <a:spLocks noGrp="1"/>
          </p:cNvSpPr>
          <p:nvPr>
            <p:ph type="pic" sz="quarter" idx="10"/>
          </p:nvPr>
        </p:nvSpPr>
        <p:spPr>
          <a:xfrm>
            <a:off x="3048000" y="2079625"/>
            <a:ext cx="3048000" cy="3063875"/>
          </a:xfrm>
          <a:prstGeom prst="rect">
            <a:avLst/>
          </a:prstGeom>
        </p:spPr>
        <p:txBody>
          <a:bodyPr/>
          <a:lstStyle>
            <a:lvl1pPr>
              <a:defRPr>
                <a:solidFill>
                  <a:schemeClr val="bg1"/>
                </a:solidFill>
              </a:defRPr>
            </a:lvl1pPr>
          </a:lstStyle>
          <a:p>
            <a:r>
              <a:rPr lang="en-US" dirty="0"/>
              <a:t>Click icon to add picture</a:t>
            </a:r>
            <a:endParaRPr lang="en-GB" dirty="0"/>
          </a:p>
        </p:txBody>
      </p:sp>
      <p:sp>
        <p:nvSpPr>
          <p:cNvPr id="8" name="Triangle 7">
            <a:extLst>
              <a:ext uri="{FF2B5EF4-FFF2-40B4-BE49-F238E27FC236}">
                <a16:creationId xmlns:a16="http://schemas.microsoft.com/office/drawing/2014/main" id="{EAB5410C-0EC5-894D-9939-7D4BDEA3A33B}"/>
              </a:ext>
            </a:extLst>
          </p:cNvPr>
          <p:cNvSpPr/>
          <p:nvPr userDrawn="1"/>
        </p:nvSpPr>
        <p:spPr>
          <a:xfrm rot="10800000">
            <a:off x="4273617" y="2079055"/>
            <a:ext cx="596766" cy="2187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4">
            <a:extLst>
              <a:ext uri="{FF2B5EF4-FFF2-40B4-BE49-F238E27FC236}">
                <a16:creationId xmlns:a16="http://schemas.microsoft.com/office/drawing/2014/main" id="{F2179386-8ECF-2247-89E5-B3685ECA1D57}"/>
              </a:ext>
            </a:extLst>
          </p:cNvPr>
          <p:cNvSpPr>
            <a:spLocks noGrp="1"/>
          </p:cNvSpPr>
          <p:nvPr>
            <p:ph type="title"/>
          </p:nvPr>
        </p:nvSpPr>
        <p:spPr>
          <a:xfrm>
            <a:off x="293699" y="529060"/>
            <a:ext cx="8556603" cy="473831"/>
          </a:xfrm>
          <a:prstGeom prst="rect">
            <a:avLst/>
          </a:prstGeom>
        </p:spPr>
        <p:txBody>
          <a:bodyPr anchor="ctr"/>
          <a:lstStyle>
            <a:lvl1pPr algn="ctr">
              <a:defRPr sz="2400" b="1"/>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DDFBDF62-760F-2942-909D-906703D9C63F}"/>
              </a:ext>
            </a:extLst>
          </p:cNvPr>
          <p:cNvSpPr>
            <a:spLocks noGrp="1"/>
          </p:cNvSpPr>
          <p:nvPr>
            <p:ph type="body" sz="quarter" idx="16" hasCustomPrompt="1"/>
          </p:nvPr>
        </p:nvSpPr>
        <p:spPr>
          <a:xfrm>
            <a:off x="293699" y="1037069"/>
            <a:ext cx="8556603" cy="397541"/>
          </a:xfrm>
          <a:prstGeom prst="rect">
            <a:avLst/>
          </a:prstGeom>
        </p:spPr>
        <p:txBody>
          <a:bodyPr anchor="ctr"/>
          <a:lstStyle>
            <a:lvl1pPr marL="0" indent="0" algn="ctr">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
        <p:nvSpPr>
          <p:cNvPr id="11" name="Text Placeholder 6">
            <a:extLst>
              <a:ext uri="{FF2B5EF4-FFF2-40B4-BE49-F238E27FC236}">
                <a16:creationId xmlns:a16="http://schemas.microsoft.com/office/drawing/2014/main" id="{C3140292-BA2F-5F40-B51A-1F57E8E5304C}"/>
              </a:ext>
            </a:extLst>
          </p:cNvPr>
          <p:cNvSpPr>
            <a:spLocks noGrp="1"/>
          </p:cNvSpPr>
          <p:nvPr>
            <p:ph type="body" sz="quarter" idx="52"/>
          </p:nvPr>
        </p:nvSpPr>
        <p:spPr>
          <a:xfrm>
            <a:off x="40478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2" name="Text Placeholder 6">
            <a:extLst>
              <a:ext uri="{FF2B5EF4-FFF2-40B4-BE49-F238E27FC236}">
                <a16:creationId xmlns:a16="http://schemas.microsoft.com/office/drawing/2014/main" id="{A1906DE7-FCBA-2C47-BF59-60B682EFAE70}"/>
              </a:ext>
            </a:extLst>
          </p:cNvPr>
          <p:cNvSpPr>
            <a:spLocks noGrp="1"/>
          </p:cNvSpPr>
          <p:nvPr>
            <p:ph type="body" sz="quarter" idx="72"/>
          </p:nvPr>
        </p:nvSpPr>
        <p:spPr>
          <a:xfrm>
            <a:off x="40478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3" name="Text Placeholder 6">
            <a:extLst>
              <a:ext uri="{FF2B5EF4-FFF2-40B4-BE49-F238E27FC236}">
                <a16:creationId xmlns:a16="http://schemas.microsoft.com/office/drawing/2014/main" id="{703A3ACC-186F-804C-B70E-77B95DB72606}"/>
              </a:ext>
            </a:extLst>
          </p:cNvPr>
          <p:cNvSpPr>
            <a:spLocks noGrp="1"/>
          </p:cNvSpPr>
          <p:nvPr>
            <p:ph type="body" sz="quarter" idx="73"/>
          </p:nvPr>
        </p:nvSpPr>
        <p:spPr>
          <a:xfrm>
            <a:off x="3524165"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4" name="Text Placeholder 6">
            <a:extLst>
              <a:ext uri="{FF2B5EF4-FFF2-40B4-BE49-F238E27FC236}">
                <a16:creationId xmlns:a16="http://schemas.microsoft.com/office/drawing/2014/main" id="{89D664C2-EB15-B941-872E-C42459621D86}"/>
              </a:ext>
            </a:extLst>
          </p:cNvPr>
          <p:cNvSpPr>
            <a:spLocks noGrp="1"/>
          </p:cNvSpPr>
          <p:nvPr>
            <p:ph type="body" sz="quarter" idx="74"/>
          </p:nvPr>
        </p:nvSpPr>
        <p:spPr>
          <a:xfrm>
            <a:off x="3524165"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6DE93A4A-D0D5-DC49-87BA-D7EEFBB11F57}"/>
              </a:ext>
            </a:extLst>
          </p:cNvPr>
          <p:cNvSpPr>
            <a:spLocks noGrp="1"/>
          </p:cNvSpPr>
          <p:nvPr>
            <p:ph type="body" sz="quarter" idx="75"/>
          </p:nvPr>
        </p:nvSpPr>
        <p:spPr>
          <a:xfrm>
            <a:off x="660881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6" name="Text Placeholder 6">
            <a:extLst>
              <a:ext uri="{FF2B5EF4-FFF2-40B4-BE49-F238E27FC236}">
                <a16:creationId xmlns:a16="http://schemas.microsoft.com/office/drawing/2014/main" id="{6FE70091-2CA3-B04B-AA23-9D30A96917CE}"/>
              </a:ext>
            </a:extLst>
          </p:cNvPr>
          <p:cNvSpPr>
            <a:spLocks noGrp="1"/>
          </p:cNvSpPr>
          <p:nvPr>
            <p:ph type="body" sz="quarter" idx="76"/>
          </p:nvPr>
        </p:nvSpPr>
        <p:spPr>
          <a:xfrm>
            <a:off x="660881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2" name="Triangle 1">
            <a:extLst>
              <a:ext uri="{FF2B5EF4-FFF2-40B4-BE49-F238E27FC236}">
                <a16:creationId xmlns:a16="http://schemas.microsoft.com/office/drawing/2014/main" id="{5E348977-C18F-6D4C-869A-534DFF17049A}"/>
              </a:ext>
            </a:extLst>
          </p:cNvPr>
          <p:cNvSpPr/>
          <p:nvPr userDrawn="1"/>
        </p:nvSpPr>
        <p:spPr>
          <a:xfrm rot="10800000">
            <a:off x="4173070" y="2079055"/>
            <a:ext cx="797859" cy="296592"/>
          </a:xfrm>
          <a:prstGeom prst="triangl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ln>
                <a:solidFill>
                  <a:schemeClr val="tx1"/>
                </a:solidFill>
              </a:ln>
            </a:endParaRPr>
          </a:p>
        </p:txBody>
      </p:sp>
    </p:spTree>
    <p:extLst>
      <p:ext uri="{BB962C8B-B14F-4D97-AF65-F5344CB8AC3E}">
        <p14:creationId xmlns:p14="http://schemas.microsoft.com/office/powerpoint/2010/main" val="2087918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TT_layout_option_3_column_white">
    <p:bg bwMode="lt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6D53-15E4-2C4F-9617-DD90C161B84F}"/>
              </a:ext>
            </a:extLst>
          </p:cNvPr>
          <p:cNvSpPr/>
          <p:nvPr userDrawn="1"/>
        </p:nvSpPr>
        <p:spPr>
          <a:xfrm>
            <a:off x="0" y="2079057"/>
            <a:ext cx="3048000" cy="306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76A6DF1-0EBD-A441-B4B6-6E5DE055B9AB}"/>
              </a:ext>
            </a:extLst>
          </p:cNvPr>
          <p:cNvSpPr/>
          <p:nvPr userDrawn="1"/>
        </p:nvSpPr>
        <p:spPr>
          <a:xfrm>
            <a:off x="6096000" y="2079057"/>
            <a:ext cx="3048000" cy="306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a:extLst>
              <a:ext uri="{FF2B5EF4-FFF2-40B4-BE49-F238E27FC236}">
                <a16:creationId xmlns:a16="http://schemas.microsoft.com/office/drawing/2014/main" id="{C00DBA51-2FC2-724F-8D23-DCE9E6E22D76}"/>
              </a:ext>
            </a:extLst>
          </p:cNvPr>
          <p:cNvSpPr>
            <a:spLocks noGrp="1"/>
          </p:cNvSpPr>
          <p:nvPr>
            <p:ph type="pic" sz="quarter" idx="10"/>
          </p:nvPr>
        </p:nvSpPr>
        <p:spPr>
          <a:xfrm>
            <a:off x="3048000" y="2079625"/>
            <a:ext cx="3048000" cy="3063875"/>
          </a:xfrm>
          <a:prstGeom prst="rect">
            <a:avLst/>
          </a:prstGeom>
        </p:spPr>
        <p:txBody>
          <a:bodyPr/>
          <a:lstStyle/>
          <a:p>
            <a:r>
              <a:rPr lang="en-US" dirty="0"/>
              <a:t>Click icon to add picture</a:t>
            </a:r>
            <a:endParaRPr lang="en-GB" dirty="0"/>
          </a:p>
        </p:txBody>
      </p:sp>
      <p:sp>
        <p:nvSpPr>
          <p:cNvPr id="8" name="Triangle 7">
            <a:extLst>
              <a:ext uri="{FF2B5EF4-FFF2-40B4-BE49-F238E27FC236}">
                <a16:creationId xmlns:a16="http://schemas.microsoft.com/office/drawing/2014/main" id="{EAB5410C-0EC5-894D-9939-7D4BDEA3A33B}"/>
              </a:ext>
            </a:extLst>
          </p:cNvPr>
          <p:cNvSpPr/>
          <p:nvPr userDrawn="1"/>
        </p:nvSpPr>
        <p:spPr>
          <a:xfrm rot="10800000">
            <a:off x="4273617" y="2079055"/>
            <a:ext cx="596766" cy="218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4">
            <a:extLst>
              <a:ext uri="{FF2B5EF4-FFF2-40B4-BE49-F238E27FC236}">
                <a16:creationId xmlns:a16="http://schemas.microsoft.com/office/drawing/2014/main" id="{F2179386-8ECF-2247-89E5-B3685ECA1D57}"/>
              </a:ext>
            </a:extLst>
          </p:cNvPr>
          <p:cNvSpPr>
            <a:spLocks noGrp="1"/>
          </p:cNvSpPr>
          <p:nvPr>
            <p:ph type="title"/>
          </p:nvPr>
        </p:nvSpPr>
        <p:spPr>
          <a:xfrm>
            <a:off x="293699" y="529060"/>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DDFBDF62-760F-2942-909D-906703D9C63F}"/>
              </a:ext>
            </a:extLst>
          </p:cNvPr>
          <p:cNvSpPr>
            <a:spLocks noGrp="1"/>
          </p:cNvSpPr>
          <p:nvPr>
            <p:ph type="body" sz="quarter" idx="16" hasCustomPrompt="1"/>
          </p:nvPr>
        </p:nvSpPr>
        <p:spPr>
          <a:xfrm>
            <a:off x="293699" y="1037069"/>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
        <p:nvSpPr>
          <p:cNvPr id="11" name="Text Placeholder 6">
            <a:extLst>
              <a:ext uri="{FF2B5EF4-FFF2-40B4-BE49-F238E27FC236}">
                <a16:creationId xmlns:a16="http://schemas.microsoft.com/office/drawing/2014/main" id="{C3140292-BA2F-5F40-B51A-1F57E8E5304C}"/>
              </a:ext>
            </a:extLst>
          </p:cNvPr>
          <p:cNvSpPr>
            <a:spLocks noGrp="1"/>
          </p:cNvSpPr>
          <p:nvPr>
            <p:ph type="body" sz="quarter" idx="52"/>
          </p:nvPr>
        </p:nvSpPr>
        <p:spPr>
          <a:xfrm>
            <a:off x="40478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2" name="Text Placeholder 6">
            <a:extLst>
              <a:ext uri="{FF2B5EF4-FFF2-40B4-BE49-F238E27FC236}">
                <a16:creationId xmlns:a16="http://schemas.microsoft.com/office/drawing/2014/main" id="{A1906DE7-FCBA-2C47-BF59-60B682EFAE70}"/>
              </a:ext>
            </a:extLst>
          </p:cNvPr>
          <p:cNvSpPr>
            <a:spLocks noGrp="1"/>
          </p:cNvSpPr>
          <p:nvPr>
            <p:ph type="body" sz="quarter" idx="72"/>
          </p:nvPr>
        </p:nvSpPr>
        <p:spPr>
          <a:xfrm>
            <a:off x="40478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3" name="Text Placeholder 6">
            <a:extLst>
              <a:ext uri="{FF2B5EF4-FFF2-40B4-BE49-F238E27FC236}">
                <a16:creationId xmlns:a16="http://schemas.microsoft.com/office/drawing/2014/main" id="{703A3ACC-186F-804C-B70E-77B95DB72606}"/>
              </a:ext>
            </a:extLst>
          </p:cNvPr>
          <p:cNvSpPr>
            <a:spLocks noGrp="1"/>
          </p:cNvSpPr>
          <p:nvPr>
            <p:ph type="body" sz="quarter" idx="73"/>
          </p:nvPr>
        </p:nvSpPr>
        <p:spPr>
          <a:xfrm>
            <a:off x="3524165" y="2698615"/>
            <a:ext cx="2030403" cy="280452"/>
          </a:xfrm>
          <a:prstGeom prst="rect">
            <a:avLst/>
          </a:prstGeom>
        </p:spPr>
        <p:txBody>
          <a:bodyPr/>
          <a:lstStyle>
            <a:lvl1pPr marL="0" indent="0" algn="l">
              <a:buNone/>
              <a:defRPr sz="1400" b="1">
                <a:solidFill>
                  <a:schemeClr val="tx1"/>
                </a:solidFill>
              </a:defRPr>
            </a:lvl1pPr>
            <a:lvl2pPr>
              <a:defRPr sz="1000"/>
            </a:lvl2pPr>
            <a:lvl3pPr>
              <a:defRPr sz="1000"/>
            </a:lvl3pPr>
            <a:lvl4pPr>
              <a:defRPr sz="1000"/>
            </a:lvl4pPr>
            <a:lvl5pPr>
              <a:defRPr sz="1000"/>
            </a:lvl5pPr>
          </a:lstStyle>
          <a:p>
            <a:pPr lvl="0"/>
            <a:r>
              <a:rPr lang="en-US"/>
              <a:t>Click to edit Master text styles</a:t>
            </a:r>
          </a:p>
        </p:txBody>
      </p:sp>
      <p:sp>
        <p:nvSpPr>
          <p:cNvPr id="14" name="Text Placeholder 6">
            <a:extLst>
              <a:ext uri="{FF2B5EF4-FFF2-40B4-BE49-F238E27FC236}">
                <a16:creationId xmlns:a16="http://schemas.microsoft.com/office/drawing/2014/main" id="{89D664C2-EB15-B941-872E-C42459621D86}"/>
              </a:ext>
            </a:extLst>
          </p:cNvPr>
          <p:cNvSpPr>
            <a:spLocks noGrp="1"/>
          </p:cNvSpPr>
          <p:nvPr>
            <p:ph type="body" sz="quarter" idx="74"/>
          </p:nvPr>
        </p:nvSpPr>
        <p:spPr>
          <a:xfrm>
            <a:off x="3524165" y="3076169"/>
            <a:ext cx="2030391" cy="689176"/>
          </a:xfrm>
          <a:prstGeom prst="rect">
            <a:avLst/>
          </a:prstGeom>
        </p:spPr>
        <p:txBody>
          <a:bodyPr/>
          <a:lstStyle>
            <a:lvl1pPr marL="0" indent="0" algn="l">
              <a:buNone/>
              <a:defRPr sz="1100" b="0">
                <a:solidFill>
                  <a:schemeClr val="tx1"/>
                </a:solidFill>
              </a:defRPr>
            </a:lvl1pPr>
            <a:lvl2pPr>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6DE93A4A-D0D5-DC49-87BA-D7EEFBB11F57}"/>
              </a:ext>
            </a:extLst>
          </p:cNvPr>
          <p:cNvSpPr>
            <a:spLocks noGrp="1"/>
          </p:cNvSpPr>
          <p:nvPr>
            <p:ph type="body" sz="quarter" idx="75"/>
          </p:nvPr>
        </p:nvSpPr>
        <p:spPr>
          <a:xfrm>
            <a:off x="660881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6" name="Text Placeholder 6">
            <a:extLst>
              <a:ext uri="{FF2B5EF4-FFF2-40B4-BE49-F238E27FC236}">
                <a16:creationId xmlns:a16="http://schemas.microsoft.com/office/drawing/2014/main" id="{6FE70091-2CA3-B04B-AA23-9D30A96917CE}"/>
              </a:ext>
            </a:extLst>
          </p:cNvPr>
          <p:cNvSpPr>
            <a:spLocks noGrp="1"/>
          </p:cNvSpPr>
          <p:nvPr>
            <p:ph type="body" sz="quarter" idx="76"/>
          </p:nvPr>
        </p:nvSpPr>
        <p:spPr>
          <a:xfrm>
            <a:off x="660881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320159804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TT_custom_layout_text_dark">
    <p:bg bwMode="ltGray">
      <p:bgPr>
        <a:solidFill>
          <a:schemeClr val="tx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noFill/>
          <a:ln w="28575">
            <a:solidFill>
              <a:schemeClr val="bg1"/>
            </a:solidFill>
          </a:ln>
          <a:effectLst/>
        </p:spPr>
        <p:txBody>
          <a:bodyPr anchor="ctr"/>
          <a:lstStyle>
            <a:lvl1pPr algn="l">
              <a:lnSpc>
                <a:spcPct val="100000"/>
              </a:lnSpc>
              <a:defRPr sz="2400">
                <a:solidFill>
                  <a:schemeClr val="bg1"/>
                </a:solidFill>
                <a:latin typeface="Arial"/>
                <a:cs typeface="Arial"/>
              </a:defRPr>
            </a:lvl1pPr>
            <a:lvl2pPr algn="l">
              <a:lnSpc>
                <a:spcPct val="100000"/>
              </a:lnSpc>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noFill/>
          <a:ln w="28575">
            <a:solidFill>
              <a:schemeClr val="bg1"/>
            </a:solidFill>
          </a:ln>
          <a:effectLst/>
        </p:spPr>
        <p:txBody>
          <a:bodyPr anchor="ctr"/>
          <a:lstStyle>
            <a:lvl1pPr algn="l">
              <a:lnSpc>
                <a:spcPct val="100000"/>
              </a:lnSpc>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noFill/>
          <a:ln w="28575">
            <a:solidFill>
              <a:schemeClr val="bg1"/>
            </a:solidFill>
          </a:ln>
          <a:effectLst/>
        </p:spPr>
        <p:txBody>
          <a:bodyPr anchor="ctr"/>
          <a:lstStyle>
            <a:lvl1pPr algn="ctr">
              <a:lnSpc>
                <a:spcPct val="100000"/>
              </a:lnSpc>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noFill/>
          <a:ln w="28575">
            <a:solidFill>
              <a:schemeClr val="bg1"/>
            </a:solidFill>
          </a:ln>
          <a:effectLst/>
        </p:spPr>
        <p:txBody>
          <a:bodyPr anchor="ctr"/>
          <a:lstStyle>
            <a:lvl1pPr algn="ctr">
              <a:lnSpc>
                <a:spcPct val="100000"/>
              </a:lnSpc>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noFill/>
          <a:ln w="28575">
            <a:solidFill>
              <a:schemeClr val="bg1"/>
            </a:solidFill>
          </a:ln>
          <a:effectLst/>
        </p:spPr>
        <p:txBody>
          <a:bodyPr anchor="ctr"/>
          <a:lstStyle>
            <a:lvl1pPr algn="l">
              <a:lnSpc>
                <a:spcPct val="100000"/>
              </a:lnSpc>
              <a:defRPr sz="2400">
                <a:solidFill>
                  <a:schemeClr val="bg1"/>
                </a:solidFill>
                <a:effectLst/>
                <a:latin typeface="Arial"/>
                <a:cs typeface="Arial"/>
              </a:defRPr>
            </a:lvl1pPr>
            <a:lvl2pPr algn="l">
              <a:lnSpc>
                <a:spcPct val="100000"/>
              </a:lnSpc>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noFill/>
          <a:ln w="28575">
            <a:solidFill>
              <a:schemeClr val="bg1"/>
            </a:solidFill>
          </a:ln>
          <a:effectLst/>
        </p:spPr>
        <p:txBody>
          <a:bodyPr anchor="ctr"/>
          <a:lstStyle>
            <a:lvl1pPr algn="r">
              <a:lnSpc>
                <a:spcPct val="100000"/>
              </a:lnSpc>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4142587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TT_custom_layout_blue">
    <p:bg bwMode="ltGray">
      <p:bgPr>
        <a:solidFill>
          <a:schemeClr val="accent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accent5">
              <a:alpha val="46000"/>
            </a:schemeClr>
          </a:solidFill>
          <a:ln w="28575">
            <a:noFill/>
          </a:ln>
          <a:effectLst/>
        </p:spPr>
        <p:txBody>
          <a:bodyPr anchor="ctr"/>
          <a:lstStyle>
            <a:lvl1pPr algn="l">
              <a:lnSpc>
                <a:spcPct val="100000"/>
              </a:lnSpc>
              <a:defRPr sz="2400">
                <a:solidFill>
                  <a:schemeClr val="bg1"/>
                </a:solidFill>
                <a:latin typeface="Arial"/>
                <a:cs typeface="Arial"/>
              </a:defRPr>
            </a:lvl1pPr>
            <a:lvl2pPr algn="l">
              <a:lnSpc>
                <a:spcPct val="100000"/>
              </a:lnSpc>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accent5">
              <a:alpha val="46000"/>
            </a:schemeClr>
          </a:solidFill>
          <a:ln w="28575">
            <a:noFill/>
          </a:ln>
          <a:effectLst/>
        </p:spPr>
        <p:txBody>
          <a:bodyPr anchor="ctr"/>
          <a:lstStyle>
            <a:lvl1pPr algn="l">
              <a:lnSpc>
                <a:spcPct val="100000"/>
              </a:lnSpc>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accent5">
              <a:alpha val="46000"/>
            </a:schemeClr>
          </a:solidFill>
          <a:ln w="28575">
            <a:noFill/>
          </a:ln>
          <a:effectLst/>
        </p:spPr>
        <p:txBody>
          <a:bodyPr anchor="ctr"/>
          <a:lstStyle>
            <a:lvl1pPr algn="ctr">
              <a:lnSpc>
                <a:spcPct val="100000"/>
              </a:lnSpc>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chemeClr val="accent5">
              <a:alpha val="46000"/>
            </a:schemeClr>
          </a:solidFill>
          <a:ln w="28575">
            <a:noFill/>
          </a:ln>
          <a:effectLst/>
        </p:spPr>
        <p:txBody>
          <a:bodyPr anchor="ctr"/>
          <a:lstStyle>
            <a:lvl1pPr algn="ctr">
              <a:lnSpc>
                <a:spcPct val="100000"/>
              </a:lnSpc>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5">
              <a:alpha val="46000"/>
            </a:schemeClr>
          </a:solidFill>
          <a:ln w="28575">
            <a:noFill/>
          </a:ln>
          <a:effectLst/>
        </p:spPr>
        <p:txBody>
          <a:bodyPr anchor="ctr"/>
          <a:lstStyle>
            <a:lvl1pPr algn="l">
              <a:lnSpc>
                <a:spcPct val="100000"/>
              </a:lnSpc>
              <a:defRPr sz="2400">
                <a:solidFill>
                  <a:schemeClr val="bg1"/>
                </a:solidFill>
                <a:effectLst/>
                <a:latin typeface="Arial"/>
                <a:cs typeface="Arial"/>
              </a:defRPr>
            </a:lvl1pPr>
            <a:lvl2pPr algn="l">
              <a:lnSpc>
                <a:spcPct val="100000"/>
              </a:lnSpc>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accent5">
              <a:alpha val="46000"/>
            </a:schemeClr>
          </a:solidFill>
          <a:ln w="28575">
            <a:noFill/>
          </a:ln>
          <a:effectLst/>
        </p:spPr>
        <p:txBody>
          <a:bodyPr anchor="ctr"/>
          <a:lstStyle>
            <a:lvl1pPr algn="r">
              <a:lnSpc>
                <a:spcPct val="100000"/>
              </a:lnSpc>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solidFill>
                  <a:schemeClr val="bg1"/>
                </a:solidFill>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25211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TT_custom_layout">
    <p:bg bwMode="ltGray">
      <p:bgPr>
        <a:solidFill>
          <a:schemeClr val="tx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accent1"/>
          </a:solidFill>
          <a:ln>
            <a:noFill/>
          </a:ln>
          <a:effectLst/>
        </p:spPr>
        <p:txBody>
          <a:bodyPr anchor="ctr"/>
          <a:lstStyle>
            <a:lvl1pPr marL="179388" indent="0" algn="l">
              <a:defRPr sz="2400">
                <a:solidFill>
                  <a:srgbClr val="FFFFFF"/>
                </a:solidFill>
                <a:latin typeface="Arial"/>
                <a:cs typeface="Arial"/>
              </a:defRPr>
            </a:lvl1pPr>
            <a:lvl2pPr marL="358775" indent="180975" algn="l">
              <a:defRPr>
                <a:solidFill>
                  <a:srgbClr val="FFFFFF"/>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bg1"/>
          </a:solidFill>
          <a:ln>
            <a:noFill/>
          </a:ln>
          <a:effectLst/>
        </p:spPr>
        <p:txBody>
          <a:bodyPr anchor="ctr"/>
          <a:lstStyle>
            <a:lvl1pPr algn="l">
              <a:defRPr sz="2000" b="1">
                <a:solidFill>
                  <a:srgbClr val="455565"/>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accent2"/>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chemeClr val="accent2"/>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1"/>
          </a:solidFill>
          <a:ln>
            <a:noFill/>
          </a:ln>
          <a:effectLst/>
        </p:spPr>
        <p:txBody>
          <a:bodyPr anchor="ctr"/>
          <a:lstStyle>
            <a:lvl1pPr marL="179388" indent="0" algn="l">
              <a:defRPr sz="2400">
                <a:solidFill>
                  <a:srgbClr val="FFFFFF"/>
                </a:solidFill>
                <a:effectLst/>
                <a:latin typeface="Arial"/>
                <a:cs typeface="Arial"/>
              </a:defRPr>
            </a:lvl1pPr>
            <a:lvl2pPr marL="358775" indent="-179388" algn="l">
              <a:defRPr>
                <a:solidFill>
                  <a:srgbClr val="FFFFFF"/>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rgbClr val="455565"/>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1785101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TT_custom_layout_white">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rgbClr val="0033CB"/>
          </a:solidFill>
          <a:ln>
            <a:noFill/>
          </a:ln>
          <a:effectLst/>
        </p:spPr>
        <p:txBody>
          <a:bodyPr anchor="ctr"/>
          <a:lstStyle>
            <a:lvl1pPr marL="87313" indent="0" algn="l">
              <a:defRPr sz="2400">
                <a:solidFill>
                  <a:schemeClr val="bg1"/>
                </a:solidFill>
                <a:latin typeface="Arial"/>
                <a:cs typeface="Arial"/>
              </a:defRPr>
            </a:lvl1pPr>
            <a:lvl2pPr marL="87313" indent="92075" algn="l">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accent2"/>
          </a:solidFill>
          <a:ln>
            <a:noFill/>
          </a:ln>
          <a:effectLst/>
        </p:spPr>
        <p:txBody>
          <a:bodyPr anchor="ctr"/>
          <a:lstStyle>
            <a:lvl1pPr marL="87313" indent="0"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tx1">
              <a:lumMod val="75000"/>
            </a:schemeClr>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rgbClr val="1C1F50"/>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1"/>
          </a:solidFill>
          <a:ln>
            <a:noFill/>
          </a:ln>
          <a:effectLst/>
        </p:spPr>
        <p:txBody>
          <a:bodyPr anchor="ctr"/>
          <a:lstStyle>
            <a:lvl1pPr marL="87313" indent="0" algn="l">
              <a:defRPr sz="2400">
                <a:solidFill>
                  <a:schemeClr val="bg1"/>
                </a:solidFill>
                <a:effectLst/>
                <a:latin typeface="Arial"/>
                <a:cs typeface="Arial"/>
              </a:defRPr>
            </a:lvl1pPr>
            <a:lvl2pPr marL="87313" indent="0"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2"/>
          </a:solidFill>
          <a:ln>
            <a:noFill/>
          </a:ln>
          <a:effectLst/>
        </p:spPr>
        <p:txBody>
          <a:bodyPr anchor="ctr"/>
          <a:lstStyle>
            <a:lvl1pPr algn="r">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solidFill>
                  <a:srgbClr val="455565"/>
                </a:solidFill>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398086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TT_custom_layout_images_dark">
    <p:bg>
      <p:bgPr>
        <a:solidFill>
          <a:schemeClr val="tx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7011988" y="3752258"/>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 name="Picture Placeholder 25"/>
          <p:cNvSpPr>
            <a:spLocks noGrp="1"/>
          </p:cNvSpPr>
          <p:nvPr>
            <p:ph type="pic" sz="quarter" idx="13" hasCustomPrompt="1"/>
          </p:nvPr>
        </p:nvSpPr>
        <p:spPr>
          <a:xfrm>
            <a:off x="320824"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89"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7" name="Rounded Rectangle 6"/>
          <p:cNvSpPr/>
          <p:nvPr userDrawn="1"/>
        </p:nvSpPr>
        <p:spPr>
          <a:xfrm>
            <a:off x="7011988" y="298818"/>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6" name="Picture Placeholder 25"/>
          <p:cNvSpPr>
            <a:spLocks noGrp="1"/>
          </p:cNvSpPr>
          <p:nvPr>
            <p:ph type="pic" sz="quarter" idx="16" hasCustomPrompt="1"/>
          </p:nvPr>
        </p:nvSpPr>
        <p:spPr>
          <a:xfrm>
            <a:off x="7011988" y="3752258"/>
            <a:ext cx="1806573" cy="942427"/>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4" y="3041283"/>
            <a:ext cx="4028516"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Rounded Rectangle 4"/>
          <p:cNvSpPr/>
          <p:nvPr userDrawn="1"/>
        </p:nvSpPr>
        <p:spPr>
          <a:xfrm>
            <a:off x="320824" y="298818"/>
            <a:ext cx="3272751"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 name="Rounded Rectangle 8"/>
          <p:cNvSpPr/>
          <p:nvPr userDrawn="1"/>
        </p:nvSpPr>
        <p:spPr>
          <a:xfrm>
            <a:off x="334963" y="3041283"/>
            <a:ext cx="2501965"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Picture Placeholder 25"/>
          <p:cNvSpPr>
            <a:spLocks noGrp="1"/>
          </p:cNvSpPr>
          <p:nvPr>
            <p:ph type="pic" sz="quarter" idx="12" hasCustomPrompt="1"/>
          </p:nvPr>
        </p:nvSpPr>
        <p:spPr>
          <a:xfrm>
            <a:off x="7011988" y="298818"/>
            <a:ext cx="1806573" cy="1308101"/>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4026287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TT_custom_layout_images_white">
    <p:spTree>
      <p:nvGrpSpPr>
        <p:cNvPr id="1" name=""/>
        <p:cNvGrpSpPr/>
        <p:nvPr/>
      </p:nvGrpSpPr>
      <p:grpSpPr>
        <a:xfrm>
          <a:off x="0" y="0"/>
          <a:ext cx="0" cy="0"/>
          <a:chOff x="0" y="0"/>
          <a:chExt cx="0" cy="0"/>
        </a:xfrm>
      </p:grpSpPr>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5" name="Rounded Rectangle 4"/>
          <p:cNvSpPr/>
          <p:nvPr userDrawn="1"/>
        </p:nvSpPr>
        <p:spPr>
          <a:xfrm>
            <a:off x="320824" y="298818"/>
            <a:ext cx="3272751"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9" name="Rounded Rectangle 8"/>
          <p:cNvSpPr/>
          <p:nvPr userDrawn="1"/>
        </p:nvSpPr>
        <p:spPr>
          <a:xfrm>
            <a:off x="334963" y="3041283"/>
            <a:ext cx="2501965" cy="165340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5" name="Rounded Rectangle 14"/>
          <p:cNvSpPr/>
          <p:nvPr userDrawn="1"/>
        </p:nvSpPr>
        <p:spPr>
          <a:xfrm>
            <a:off x="7011988" y="3752258"/>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0" name="Picture Placeholder 25"/>
          <p:cNvSpPr>
            <a:spLocks noGrp="1"/>
          </p:cNvSpPr>
          <p:nvPr>
            <p:ph type="pic" sz="quarter" idx="13" hasCustomPrompt="1"/>
          </p:nvPr>
        </p:nvSpPr>
        <p:spPr>
          <a:xfrm>
            <a:off x="320824"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89"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7" name="Rounded Rectangle 6"/>
          <p:cNvSpPr/>
          <p:nvPr userDrawn="1"/>
        </p:nvSpPr>
        <p:spPr>
          <a:xfrm>
            <a:off x="7011988" y="298818"/>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6" name="Picture Placeholder 25"/>
          <p:cNvSpPr>
            <a:spLocks noGrp="1"/>
          </p:cNvSpPr>
          <p:nvPr>
            <p:ph type="pic" sz="quarter" idx="16" hasCustomPrompt="1"/>
          </p:nvPr>
        </p:nvSpPr>
        <p:spPr>
          <a:xfrm>
            <a:off x="7011988" y="3752258"/>
            <a:ext cx="1806573" cy="942427"/>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4" y="3041283"/>
            <a:ext cx="4028516" cy="1653402"/>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8" name="Picture Placeholder 25"/>
          <p:cNvSpPr>
            <a:spLocks noGrp="1"/>
          </p:cNvSpPr>
          <p:nvPr>
            <p:ph type="pic" sz="quarter" idx="12" hasCustomPrompt="1"/>
          </p:nvPr>
        </p:nvSpPr>
        <p:spPr>
          <a:xfrm>
            <a:off x="7011988" y="298818"/>
            <a:ext cx="1806573" cy="1308101"/>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357742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FE74-6211-488B-99A3-95B26E5254C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BBDCC22A-53B2-4CDE-A20D-B6A5D221509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FBAA62-D932-4A5B-AC03-41D5CD22212D}"/>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5" name="Footer Placeholder 4">
            <a:extLst>
              <a:ext uri="{FF2B5EF4-FFF2-40B4-BE49-F238E27FC236}">
                <a16:creationId xmlns:a16="http://schemas.microsoft.com/office/drawing/2014/main" id="{D518B1E5-531B-474A-8159-BB914631BFA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15C703C-BE40-4735-9F5D-DB099E6FD229}"/>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411427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EFDB-05A6-49D1-B3CE-3C5E4AB66F6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E8A56B0-F447-4EE6-BC80-E8271899A3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07353F-C7FB-4E6E-A535-A215F0CC2660}"/>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5" name="Footer Placeholder 4">
            <a:extLst>
              <a:ext uri="{FF2B5EF4-FFF2-40B4-BE49-F238E27FC236}">
                <a16:creationId xmlns:a16="http://schemas.microsoft.com/office/drawing/2014/main" id="{859DDDE4-7108-4DD6-91DD-1AA90A87D0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3E88A1C-CAF3-4533-8A10-C99C0497965B}"/>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89669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TT_content_page_white">
    <p:bg bwMode="ltGray">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845434" cy="625335"/>
          </a:xfrm>
          <a:prstGeom prst="rect">
            <a:avLst/>
          </a:prstGeom>
        </p:spPr>
        <p:txBody>
          <a:bodyPr anchor="ctr"/>
          <a:lstStyle>
            <a:lvl1pPr>
              <a:defRPr sz="2400" b="1">
                <a:solidFill>
                  <a:schemeClr val="tx1"/>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0"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Tree>
    <p:extLst>
      <p:ext uri="{BB962C8B-B14F-4D97-AF65-F5344CB8AC3E}">
        <p14:creationId xmlns:p14="http://schemas.microsoft.com/office/powerpoint/2010/main" val="34153991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B06F-8F6F-42FF-ABEF-FB185B22640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DD8D4C1-816A-4162-AD36-3231FB710E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0234AF-8CA4-4C4A-99EC-6B93F1DEBE2F}"/>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5" name="Footer Placeholder 4">
            <a:extLst>
              <a:ext uri="{FF2B5EF4-FFF2-40B4-BE49-F238E27FC236}">
                <a16:creationId xmlns:a16="http://schemas.microsoft.com/office/drawing/2014/main" id="{71B6B2A0-96B1-4E1C-8E74-42C38A0272A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4A1301A-56C4-4239-AAD1-8F418F25EC5D}"/>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1542375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D7BC-3AFF-4AA9-8361-7344F99D48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6F7BE2B-93FF-4584-95E6-E66CB9D24C6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2E1B83-1632-4919-BD81-6EEB2411A5D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7388B9F-5FF5-4F75-93A0-CA537490E78B}"/>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6" name="Footer Placeholder 5">
            <a:extLst>
              <a:ext uri="{FF2B5EF4-FFF2-40B4-BE49-F238E27FC236}">
                <a16:creationId xmlns:a16="http://schemas.microsoft.com/office/drawing/2014/main" id="{0C7DA470-AEC1-4C3E-8AAD-49961669B7D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53C6892-9604-4117-83EE-8721EBC7FE1B}"/>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2381804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D1E4-D214-4344-A03E-48EFC5DD8AD6}"/>
              </a:ext>
            </a:extLst>
          </p:cNvPr>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750B8A-AEA2-484A-B33A-C271E285F4D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6F203-48B1-4592-8D56-3AD465094F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83FC62D-C889-4319-AAAA-A50CDB0D18A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F8F63-9BF9-4E72-9110-7AA989E6FF1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5F86507-D7BC-4EF7-8756-606531134014}"/>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8" name="Footer Placeholder 7">
            <a:extLst>
              <a:ext uri="{FF2B5EF4-FFF2-40B4-BE49-F238E27FC236}">
                <a16:creationId xmlns:a16="http://schemas.microsoft.com/office/drawing/2014/main" id="{18C9F72E-4817-49BF-9829-00DB098C36A8}"/>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B289051C-632B-41C6-9E84-95D76D355FEB}"/>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278338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CC93-009D-44E4-8F14-54BD08E073F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1F60DA1-7A38-4D36-9060-26601D448B49}"/>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4" name="Footer Placeholder 3">
            <a:extLst>
              <a:ext uri="{FF2B5EF4-FFF2-40B4-BE49-F238E27FC236}">
                <a16:creationId xmlns:a16="http://schemas.microsoft.com/office/drawing/2014/main" id="{093B612B-C9F3-4A5B-94EB-D43FFFB81C88}"/>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7126D10A-2110-4141-AB01-D701DA1B4749}"/>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565723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9277A-5CCE-4A88-BEFE-32E229CC2777}"/>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3" name="Footer Placeholder 2">
            <a:extLst>
              <a:ext uri="{FF2B5EF4-FFF2-40B4-BE49-F238E27FC236}">
                <a16:creationId xmlns:a16="http://schemas.microsoft.com/office/drawing/2014/main" id="{9BA95905-0DF2-43DB-8146-E2958002DCB7}"/>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9CAD25E4-3A50-43EB-B99B-86D688247EE6}"/>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268212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C04E-0877-4439-8FA5-F72E357E02F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C17674F-BBD3-4692-80B0-6CD07676666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784E3DB-EC0A-4E1C-B0F8-35DE77DF6F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5FCE4B-2C86-429C-962B-8452AADE843A}"/>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6" name="Footer Placeholder 5">
            <a:extLst>
              <a:ext uri="{FF2B5EF4-FFF2-40B4-BE49-F238E27FC236}">
                <a16:creationId xmlns:a16="http://schemas.microsoft.com/office/drawing/2014/main" id="{2F9E828C-F0CA-4B07-ACB4-FE6FE540E5D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571238D-DA88-47D0-BD17-7CA2D42EF85E}"/>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2113744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D74-8372-4E85-98F9-8EF8F499031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642D8F4-5A8C-4FA0-B354-D69211D1278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4" name="Text Placeholder 3">
            <a:extLst>
              <a:ext uri="{FF2B5EF4-FFF2-40B4-BE49-F238E27FC236}">
                <a16:creationId xmlns:a16="http://schemas.microsoft.com/office/drawing/2014/main" id="{09D3BFB9-C3A1-46A3-B296-8441CFB458F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09FB8C-7513-4812-AEDF-4DED009F305A}"/>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6" name="Footer Placeholder 5">
            <a:extLst>
              <a:ext uri="{FF2B5EF4-FFF2-40B4-BE49-F238E27FC236}">
                <a16:creationId xmlns:a16="http://schemas.microsoft.com/office/drawing/2014/main" id="{2CAD0C8D-2231-48F7-87AB-B7A6B7C949F6}"/>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DF75AA2-BA29-4C6E-A2FD-56E480C19ABE}"/>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307514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70D4-6249-4EAE-9F58-78CF73C3673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A6922EC-7C8C-43F4-9BDD-A3E1A553E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B76EEF3-342A-4874-9FD9-0B070C3A12AD}"/>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5" name="Footer Placeholder 4">
            <a:extLst>
              <a:ext uri="{FF2B5EF4-FFF2-40B4-BE49-F238E27FC236}">
                <a16:creationId xmlns:a16="http://schemas.microsoft.com/office/drawing/2014/main" id="{9F8C5639-983B-4A27-B0EF-8C3C3551D4B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6D65AB2-FE69-417F-8772-FC1D917FFD26}"/>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1550695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90CE1-138E-47BD-A3E7-8BC2E398A43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9EECB2C-1088-4AD9-8390-57C9EB6D00D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EC78AB-DC54-4301-B5F4-8075C35B6884}"/>
              </a:ext>
            </a:extLst>
          </p:cNvPr>
          <p:cNvSpPr>
            <a:spLocks noGrp="1"/>
          </p:cNvSpPr>
          <p:nvPr>
            <p:ph type="dt" sz="half" idx="10"/>
          </p:nvPr>
        </p:nvSpPr>
        <p:spPr/>
        <p:txBody>
          <a:bodyPr/>
          <a:lstStyle/>
          <a:p>
            <a:fld id="{5C8AAE67-FDA4-4FA7-BDD6-BF6BBD070E77}" type="datetimeFigureOut">
              <a:rPr lang="en-AU" smtClean="0"/>
              <a:t>15/02/2021</a:t>
            </a:fld>
            <a:endParaRPr lang="en-AU" dirty="0"/>
          </a:p>
        </p:txBody>
      </p:sp>
      <p:sp>
        <p:nvSpPr>
          <p:cNvPr id="5" name="Footer Placeholder 4">
            <a:extLst>
              <a:ext uri="{FF2B5EF4-FFF2-40B4-BE49-F238E27FC236}">
                <a16:creationId xmlns:a16="http://schemas.microsoft.com/office/drawing/2014/main" id="{9BEC75C3-1307-483C-942B-0A6B67C2181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9564703-0B10-4701-8569-DA100345633E}"/>
              </a:ext>
            </a:extLst>
          </p:cNvPr>
          <p:cNvSpPr>
            <a:spLocks noGrp="1"/>
          </p:cNvSpPr>
          <p:nvPr>
            <p:ph type="sldNum" sz="quarter" idx="12"/>
          </p:nvPr>
        </p:nvSpPr>
        <p:spPr/>
        <p:txBody>
          <a:bodyPr/>
          <a:lstStyle/>
          <a:p>
            <a:fld id="{8A8F02BA-85D4-4FDD-97E5-22F16E79D26D}" type="slidenum">
              <a:rPr lang="en-AU" smtClean="0"/>
              <a:t>‹#›</a:t>
            </a:fld>
            <a:endParaRPr lang="en-AU" dirty="0"/>
          </a:p>
        </p:txBody>
      </p:sp>
    </p:spTree>
    <p:extLst>
      <p:ext uri="{BB962C8B-B14F-4D97-AF65-F5344CB8AC3E}">
        <p14:creationId xmlns:p14="http://schemas.microsoft.com/office/powerpoint/2010/main" val="278038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_slide_image_background">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p:nvPr>
        </p:nvSpPr>
        <p:spPr>
          <a:xfrm>
            <a:off x="0" y="0"/>
            <a:ext cx="9144000" cy="5143500"/>
          </a:xfrm>
          <a:prstGeom prst="rect">
            <a:avLst/>
          </a:prstGeom>
        </p:spPr>
        <p:txBody>
          <a:bodyPr/>
          <a:lstStyle>
            <a:lvl1pPr algn="ctr">
              <a:defRPr>
                <a:solidFill>
                  <a:schemeClr val="bg1"/>
                </a:solidFill>
              </a:defRPr>
            </a:lvl1pPr>
          </a:lstStyle>
          <a:p>
            <a:r>
              <a:rPr lang="en-US" dirty="0"/>
              <a:t>Click icon to add picture</a:t>
            </a:r>
            <a:endParaRPr lang="en-GB" dirty="0"/>
          </a:p>
        </p:txBody>
      </p:sp>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528994" y="2571750"/>
            <a:ext cx="8166771" cy="1554753"/>
          </a:xfrm>
          <a:prstGeom prst="rect">
            <a:avLst/>
          </a:prstGeom>
        </p:spPr>
        <p:txBody>
          <a:bodyPr anchor="ctr"/>
          <a:lstStyle>
            <a:lvl1pPr algn="l">
              <a:lnSpc>
                <a:spcPct val="80000"/>
              </a:lnSpc>
              <a:spcBef>
                <a:spcPts val="0"/>
              </a:spcBef>
              <a:spcAft>
                <a:spcPts val="0"/>
              </a:spcAft>
              <a:defRPr sz="44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528994" y="4194843"/>
            <a:ext cx="8166771"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Tree>
    <p:extLst>
      <p:ext uri="{BB962C8B-B14F-4D97-AF65-F5344CB8AC3E}">
        <p14:creationId xmlns:p14="http://schemas.microsoft.com/office/powerpoint/2010/main" val="37422288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TT_contents_page_dark">
    <p:bg bwMode="ltGray">
      <p:bgPr>
        <a:solidFill>
          <a:srgbClr val="1C1F5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845434" cy="625335"/>
          </a:xfrm>
          <a:prstGeom prst="rect">
            <a:avLst/>
          </a:prstGeom>
        </p:spPr>
        <p:txBody>
          <a:bodyPr anchor="ctr"/>
          <a:lstStyle>
            <a:lvl1pPr>
              <a:defRPr sz="2400" b="1">
                <a:solidFill>
                  <a:srgbClr val="FFFFFF"/>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0"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Tree>
    <p:extLst>
      <p:ext uri="{BB962C8B-B14F-4D97-AF65-F5344CB8AC3E}">
        <p14:creationId xmlns:p14="http://schemas.microsoft.com/office/powerpoint/2010/main" val="2268084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NTT_divider_page_half_white">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12E94-2040-8141-BA4E-F436DF461F5A}"/>
              </a:ext>
            </a:extLst>
          </p:cNvPr>
          <p:cNvSpPr/>
          <p:nvPr userDrawn="1"/>
        </p:nvSpPr>
        <p:spPr>
          <a:xfrm>
            <a:off x="0" y="2605929"/>
            <a:ext cx="9144000" cy="253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2" y="1"/>
            <a:ext cx="9147382" cy="2605928"/>
          </a:xfrm>
          <a:prstGeom prst="rect">
            <a:avLst/>
          </a:prstGeom>
          <a:noFill/>
          <a:effectLst/>
        </p:spPr>
        <p:txBody>
          <a:bodyPr>
            <a:normAutofit/>
          </a:bodyPr>
          <a:lstStyle>
            <a:lvl1pPr marL="0" indent="0">
              <a:buNone/>
              <a:defRPr sz="1400">
                <a:ln>
                  <a:noFill/>
                </a:ln>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6" name="Title 4">
            <a:extLst>
              <a:ext uri="{FF2B5EF4-FFF2-40B4-BE49-F238E27FC236}">
                <a16:creationId xmlns:a16="http://schemas.microsoft.com/office/drawing/2014/main" id="{19094F5A-E79D-4246-8F4D-D88F43EEF216}"/>
              </a:ext>
            </a:extLst>
          </p:cNvPr>
          <p:cNvSpPr>
            <a:spLocks noGrp="1"/>
          </p:cNvSpPr>
          <p:nvPr>
            <p:ph type="title"/>
          </p:nvPr>
        </p:nvSpPr>
        <p:spPr>
          <a:xfrm>
            <a:off x="293699" y="2131013"/>
            <a:ext cx="8556603" cy="473831"/>
          </a:xfrm>
          <a:prstGeom prst="rect">
            <a:avLst/>
          </a:prstGeom>
        </p:spPr>
        <p:txBody>
          <a:bodyPr anchor="ctr"/>
          <a:lstStyle>
            <a:lvl1pPr algn="ctr">
              <a:defRPr sz="2400" b="1">
                <a:solidFill>
                  <a:schemeClr val="accent1"/>
                </a:solidFill>
              </a:defRPr>
            </a:lvl1pPr>
          </a:lstStyle>
          <a:p>
            <a:r>
              <a:rPr lang="en-US"/>
              <a:t>Click to edit Master title style</a:t>
            </a:r>
            <a:endParaRPr lang="en-GB" dirty="0"/>
          </a:p>
        </p:txBody>
      </p:sp>
      <p:sp>
        <p:nvSpPr>
          <p:cNvPr id="29" name="Text Placeholder 6">
            <a:extLst>
              <a:ext uri="{FF2B5EF4-FFF2-40B4-BE49-F238E27FC236}">
                <a16:creationId xmlns:a16="http://schemas.microsoft.com/office/drawing/2014/main" id="{FD3EFF89-A063-C142-9733-A93832686892}"/>
              </a:ext>
            </a:extLst>
          </p:cNvPr>
          <p:cNvSpPr>
            <a:spLocks noGrp="1"/>
          </p:cNvSpPr>
          <p:nvPr>
            <p:ph type="body" sz="quarter" idx="16" hasCustomPrompt="1"/>
          </p:nvPr>
        </p:nvSpPr>
        <p:spPr>
          <a:xfrm>
            <a:off x="293699" y="2608099"/>
            <a:ext cx="8556603" cy="397541"/>
          </a:xfrm>
          <a:prstGeom prst="rect">
            <a:avLst/>
          </a:prstGeom>
        </p:spPr>
        <p:txBody>
          <a:bodyPr anchor="ctr"/>
          <a:lstStyle>
            <a:lvl1pPr marL="0" indent="0" algn="ctr">
              <a:buNone/>
              <a:defRPr sz="1800" b="1"/>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141363163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NTT_layout_option_3_column_white">
    <p:bg bwMode="lt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6D53-15E4-2C4F-9617-DD90C161B84F}"/>
              </a:ext>
            </a:extLst>
          </p:cNvPr>
          <p:cNvSpPr/>
          <p:nvPr userDrawn="1"/>
        </p:nvSpPr>
        <p:spPr>
          <a:xfrm>
            <a:off x="0" y="2079057"/>
            <a:ext cx="3048000" cy="306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76A6DF1-0EBD-A441-B4B6-6E5DE055B9AB}"/>
              </a:ext>
            </a:extLst>
          </p:cNvPr>
          <p:cNvSpPr/>
          <p:nvPr userDrawn="1"/>
        </p:nvSpPr>
        <p:spPr>
          <a:xfrm>
            <a:off x="6096000" y="2079057"/>
            <a:ext cx="3048000" cy="306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a:extLst>
              <a:ext uri="{FF2B5EF4-FFF2-40B4-BE49-F238E27FC236}">
                <a16:creationId xmlns:a16="http://schemas.microsoft.com/office/drawing/2014/main" id="{C00DBA51-2FC2-724F-8D23-DCE9E6E22D76}"/>
              </a:ext>
            </a:extLst>
          </p:cNvPr>
          <p:cNvSpPr>
            <a:spLocks noGrp="1"/>
          </p:cNvSpPr>
          <p:nvPr>
            <p:ph type="pic" sz="quarter" idx="10"/>
          </p:nvPr>
        </p:nvSpPr>
        <p:spPr>
          <a:xfrm>
            <a:off x="3048000" y="2079625"/>
            <a:ext cx="3048000" cy="3063875"/>
          </a:xfrm>
          <a:prstGeom prst="rect">
            <a:avLst/>
          </a:prstGeom>
        </p:spPr>
        <p:txBody>
          <a:bodyPr/>
          <a:lstStyle/>
          <a:p>
            <a:r>
              <a:rPr lang="en-US" dirty="0"/>
              <a:t>Click icon to add picture</a:t>
            </a:r>
            <a:endParaRPr lang="en-GB" dirty="0"/>
          </a:p>
        </p:txBody>
      </p:sp>
      <p:sp>
        <p:nvSpPr>
          <p:cNvPr id="8" name="Triangle 7">
            <a:extLst>
              <a:ext uri="{FF2B5EF4-FFF2-40B4-BE49-F238E27FC236}">
                <a16:creationId xmlns:a16="http://schemas.microsoft.com/office/drawing/2014/main" id="{EAB5410C-0EC5-894D-9939-7D4BDEA3A33B}"/>
              </a:ext>
            </a:extLst>
          </p:cNvPr>
          <p:cNvSpPr/>
          <p:nvPr userDrawn="1"/>
        </p:nvSpPr>
        <p:spPr>
          <a:xfrm rot="10800000">
            <a:off x="4273617" y="2079055"/>
            <a:ext cx="596766" cy="218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4">
            <a:extLst>
              <a:ext uri="{FF2B5EF4-FFF2-40B4-BE49-F238E27FC236}">
                <a16:creationId xmlns:a16="http://schemas.microsoft.com/office/drawing/2014/main" id="{F2179386-8ECF-2247-89E5-B3685ECA1D57}"/>
              </a:ext>
            </a:extLst>
          </p:cNvPr>
          <p:cNvSpPr>
            <a:spLocks noGrp="1"/>
          </p:cNvSpPr>
          <p:nvPr>
            <p:ph type="title"/>
          </p:nvPr>
        </p:nvSpPr>
        <p:spPr>
          <a:xfrm>
            <a:off x="293699" y="529060"/>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DDFBDF62-760F-2942-909D-906703D9C63F}"/>
              </a:ext>
            </a:extLst>
          </p:cNvPr>
          <p:cNvSpPr>
            <a:spLocks noGrp="1"/>
          </p:cNvSpPr>
          <p:nvPr>
            <p:ph type="body" sz="quarter" idx="16" hasCustomPrompt="1"/>
          </p:nvPr>
        </p:nvSpPr>
        <p:spPr>
          <a:xfrm>
            <a:off x="293699" y="1037069"/>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
        <p:nvSpPr>
          <p:cNvPr id="11" name="Text Placeholder 6">
            <a:extLst>
              <a:ext uri="{FF2B5EF4-FFF2-40B4-BE49-F238E27FC236}">
                <a16:creationId xmlns:a16="http://schemas.microsoft.com/office/drawing/2014/main" id="{C3140292-BA2F-5F40-B51A-1F57E8E5304C}"/>
              </a:ext>
            </a:extLst>
          </p:cNvPr>
          <p:cNvSpPr>
            <a:spLocks noGrp="1"/>
          </p:cNvSpPr>
          <p:nvPr>
            <p:ph type="body" sz="quarter" idx="52"/>
          </p:nvPr>
        </p:nvSpPr>
        <p:spPr>
          <a:xfrm>
            <a:off x="40478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2" name="Text Placeholder 6">
            <a:extLst>
              <a:ext uri="{FF2B5EF4-FFF2-40B4-BE49-F238E27FC236}">
                <a16:creationId xmlns:a16="http://schemas.microsoft.com/office/drawing/2014/main" id="{A1906DE7-FCBA-2C47-BF59-60B682EFAE70}"/>
              </a:ext>
            </a:extLst>
          </p:cNvPr>
          <p:cNvSpPr>
            <a:spLocks noGrp="1"/>
          </p:cNvSpPr>
          <p:nvPr>
            <p:ph type="body" sz="quarter" idx="72"/>
          </p:nvPr>
        </p:nvSpPr>
        <p:spPr>
          <a:xfrm>
            <a:off x="40478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3" name="Text Placeholder 6">
            <a:extLst>
              <a:ext uri="{FF2B5EF4-FFF2-40B4-BE49-F238E27FC236}">
                <a16:creationId xmlns:a16="http://schemas.microsoft.com/office/drawing/2014/main" id="{703A3ACC-186F-804C-B70E-77B95DB72606}"/>
              </a:ext>
            </a:extLst>
          </p:cNvPr>
          <p:cNvSpPr>
            <a:spLocks noGrp="1"/>
          </p:cNvSpPr>
          <p:nvPr>
            <p:ph type="body" sz="quarter" idx="73"/>
          </p:nvPr>
        </p:nvSpPr>
        <p:spPr>
          <a:xfrm>
            <a:off x="3524165" y="2698615"/>
            <a:ext cx="2030403" cy="280452"/>
          </a:xfrm>
          <a:prstGeom prst="rect">
            <a:avLst/>
          </a:prstGeom>
        </p:spPr>
        <p:txBody>
          <a:bodyPr/>
          <a:lstStyle>
            <a:lvl1pPr marL="0" indent="0" algn="l">
              <a:buNone/>
              <a:defRPr sz="1400" b="1">
                <a:solidFill>
                  <a:schemeClr val="tx1"/>
                </a:solidFill>
              </a:defRPr>
            </a:lvl1pPr>
            <a:lvl2pPr>
              <a:defRPr sz="1000"/>
            </a:lvl2pPr>
            <a:lvl3pPr>
              <a:defRPr sz="1000"/>
            </a:lvl3pPr>
            <a:lvl4pPr>
              <a:defRPr sz="1000"/>
            </a:lvl4pPr>
            <a:lvl5pPr>
              <a:defRPr sz="1000"/>
            </a:lvl5pPr>
          </a:lstStyle>
          <a:p>
            <a:pPr lvl="0"/>
            <a:r>
              <a:rPr lang="en-US"/>
              <a:t>Click to edit Master text styles</a:t>
            </a:r>
          </a:p>
        </p:txBody>
      </p:sp>
      <p:sp>
        <p:nvSpPr>
          <p:cNvPr id="14" name="Text Placeholder 6">
            <a:extLst>
              <a:ext uri="{FF2B5EF4-FFF2-40B4-BE49-F238E27FC236}">
                <a16:creationId xmlns:a16="http://schemas.microsoft.com/office/drawing/2014/main" id="{89D664C2-EB15-B941-872E-C42459621D86}"/>
              </a:ext>
            </a:extLst>
          </p:cNvPr>
          <p:cNvSpPr>
            <a:spLocks noGrp="1"/>
          </p:cNvSpPr>
          <p:nvPr>
            <p:ph type="body" sz="quarter" idx="74"/>
          </p:nvPr>
        </p:nvSpPr>
        <p:spPr>
          <a:xfrm>
            <a:off x="3524165" y="3076169"/>
            <a:ext cx="2030391" cy="689176"/>
          </a:xfrm>
          <a:prstGeom prst="rect">
            <a:avLst/>
          </a:prstGeom>
        </p:spPr>
        <p:txBody>
          <a:bodyPr/>
          <a:lstStyle>
            <a:lvl1pPr marL="0" indent="0" algn="l">
              <a:buNone/>
              <a:defRPr sz="1100" b="0">
                <a:solidFill>
                  <a:schemeClr val="tx1"/>
                </a:solidFill>
              </a:defRPr>
            </a:lvl1pPr>
            <a:lvl2pPr>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6DE93A4A-D0D5-DC49-87BA-D7EEFBB11F57}"/>
              </a:ext>
            </a:extLst>
          </p:cNvPr>
          <p:cNvSpPr>
            <a:spLocks noGrp="1"/>
          </p:cNvSpPr>
          <p:nvPr>
            <p:ph type="body" sz="quarter" idx="75"/>
          </p:nvPr>
        </p:nvSpPr>
        <p:spPr>
          <a:xfrm>
            <a:off x="660881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6" name="Text Placeholder 6">
            <a:extLst>
              <a:ext uri="{FF2B5EF4-FFF2-40B4-BE49-F238E27FC236}">
                <a16:creationId xmlns:a16="http://schemas.microsoft.com/office/drawing/2014/main" id="{6FE70091-2CA3-B04B-AA23-9D30A96917CE}"/>
              </a:ext>
            </a:extLst>
          </p:cNvPr>
          <p:cNvSpPr>
            <a:spLocks noGrp="1"/>
          </p:cNvSpPr>
          <p:nvPr>
            <p:ph type="body" sz="quarter" idx="76"/>
          </p:nvPr>
        </p:nvSpPr>
        <p:spPr>
          <a:xfrm>
            <a:off x="660881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128632172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10" name="Picture 9">
            <a:extLst>
              <a:ext uri="{FF2B5EF4-FFF2-40B4-BE49-F238E27FC236}">
                <a16:creationId xmlns:a16="http://schemas.microsoft.com/office/drawing/2014/main" id="{9D0CCC78-1A86-EC45-9089-7EC0363661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50362" y="255132"/>
            <a:ext cx="1005117" cy="361317"/>
          </a:xfrm>
          <a:prstGeom prst="rect">
            <a:avLst/>
          </a:prstGeom>
        </p:spPr>
      </p:pic>
    </p:spTree>
    <p:extLst>
      <p:ext uri="{BB962C8B-B14F-4D97-AF65-F5344CB8AC3E}">
        <p14:creationId xmlns:p14="http://schemas.microsoft.com/office/powerpoint/2010/main" val="354974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NTT_divider_page">
    <p:spTree>
      <p:nvGrpSpPr>
        <p:cNvPr id="1" name=""/>
        <p:cNvGrpSpPr/>
        <p:nvPr/>
      </p:nvGrpSpPr>
      <p:grpSpPr>
        <a:xfrm>
          <a:off x="0" y="0"/>
          <a:ext cx="0" cy="0"/>
          <a:chOff x="0" y="0"/>
          <a:chExt cx="0" cy="0"/>
        </a:xfrm>
      </p:grpSpPr>
      <p:sp>
        <p:nvSpPr>
          <p:cNvPr id="10" name="Picture Placeholder 3"/>
          <p:cNvSpPr>
            <a:spLocks noGrp="1"/>
          </p:cNvSpPr>
          <p:nvPr userDrawn="1">
            <p:ph type="pic" sz="quarter" idx="14"/>
          </p:nvPr>
        </p:nvSpPr>
        <p:spPr>
          <a:xfrm>
            <a:off x="0" y="3692"/>
            <a:ext cx="9144000" cy="5139807"/>
          </a:xfrm>
          <a:prstGeom prst="rect">
            <a:avLst/>
          </a:prstGeom>
        </p:spPr>
        <p:txBody>
          <a:bodyPr/>
          <a:lstStyle>
            <a:lvl1pPr>
              <a:defRPr>
                <a:latin typeface="Arial"/>
              </a:defRPr>
            </a:lvl1pPr>
          </a:lstStyle>
          <a:p>
            <a:r>
              <a:rPr lang="en-US" dirty="0"/>
              <a:t>Click icon to add picture</a:t>
            </a:r>
          </a:p>
        </p:txBody>
      </p:sp>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293699" y="2051131"/>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293699" y="2559140"/>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362775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TT_contents_page_blue">
    <p:bg bwMode="ltGray">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845434" cy="625335"/>
          </a:xfrm>
          <a:prstGeom prst="rect">
            <a:avLst/>
          </a:prstGeom>
        </p:spPr>
        <p:txBody>
          <a:bodyPr anchor="ctr"/>
          <a:lstStyle>
            <a:lvl1pPr>
              <a:defRPr sz="2400" b="1">
                <a:solidFill>
                  <a:srgbClr val="FFFFFF"/>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0"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Tree>
    <p:extLst>
      <p:ext uri="{BB962C8B-B14F-4D97-AF65-F5344CB8AC3E}">
        <p14:creationId xmlns:p14="http://schemas.microsoft.com/office/powerpoint/2010/main" val="88254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TT_divider_page">
    <p:spTree>
      <p:nvGrpSpPr>
        <p:cNvPr id="1" name=""/>
        <p:cNvGrpSpPr/>
        <p:nvPr/>
      </p:nvGrpSpPr>
      <p:grpSpPr>
        <a:xfrm>
          <a:off x="0" y="0"/>
          <a:ext cx="0" cy="0"/>
          <a:chOff x="0" y="0"/>
          <a:chExt cx="0" cy="0"/>
        </a:xfrm>
      </p:grpSpPr>
      <p:sp>
        <p:nvSpPr>
          <p:cNvPr id="10" name="Picture Placeholder 3"/>
          <p:cNvSpPr>
            <a:spLocks noGrp="1"/>
          </p:cNvSpPr>
          <p:nvPr userDrawn="1">
            <p:ph type="pic" sz="quarter" idx="14"/>
          </p:nvPr>
        </p:nvSpPr>
        <p:spPr>
          <a:xfrm>
            <a:off x="0" y="3692"/>
            <a:ext cx="9144000" cy="5139807"/>
          </a:xfrm>
          <a:prstGeom prst="rect">
            <a:avLst/>
          </a:prstGeom>
        </p:spPr>
        <p:txBody>
          <a:bodyPr/>
          <a:lstStyle>
            <a:lvl1pPr>
              <a:defRPr>
                <a:latin typeface="Arial"/>
              </a:defRPr>
            </a:lvl1pPr>
          </a:lstStyle>
          <a:p>
            <a:r>
              <a:rPr lang="en-US" dirty="0"/>
              <a:t>Click icon to add picture</a:t>
            </a:r>
          </a:p>
        </p:txBody>
      </p:sp>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293699" y="2051131"/>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293699" y="2559140"/>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259984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TT_divider_page_blue">
    <p:bg>
      <p:bgPr>
        <a:solidFill>
          <a:schemeClr val="accent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293699" y="2051131"/>
            <a:ext cx="8556603" cy="473831"/>
          </a:xfrm>
          <a:prstGeom prst="rect">
            <a:avLst/>
          </a:prstGeom>
        </p:spPr>
        <p:txBody>
          <a:bodyPr anchor="ctr"/>
          <a:lstStyle>
            <a:lvl1pPr algn="ctr">
              <a:defRPr sz="2400" b="1">
                <a:solidFill>
                  <a:schemeClr val="bg1"/>
                </a:solidFill>
              </a:defRPr>
            </a:lvl1pPr>
          </a:lstStyle>
          <a:p>
            <a:r>
              <a:rPr lang="en-US"/>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293699" y="2559140"/>
            <a:ext cx="8556603" cy="397541"/>
          </a:xfrm>
          <a:prstGeom prst="rect">
            <a:avLst/>
          </a:prstGeom>
        </p:spPr>
        <p:txBody>
          <a:bodyPr anchor="ctr"/>
          <a:lstStyle>
            <a:lvl1pPr marL="0" indent="0" algn="ctr">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353185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TT_divider_page_half">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12E94-2040-8141-BA4E-F436DF461F5A}"/>
              </a:ext>
            </a:extLst>
          </p:cNvPr>
          <p:cNvSpPr/>
          <p:nvPr userDrawn="1"/>
        </p:nvSpPr>
        <p:spPr>
          <a:xfrm>
            <a:off x="0" y="2605929"/>
            <a:ext cx="9144000" cy="2537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2" y="1"/>
            <a:ext cx="9147382" cy="2605928"/>
          </a:xfrm>
          <a:prstGeom prst="rect">
            <a:avLst/>
          </a:prstGeom>
          <a:noFill/>
          <a:effectLst/>
        </p:spPr>
        <p:txBody>
          <a:bodyPr>
            <a:normAutofit/>
          </a:bodyPr>
          <a:lstStyle>
            <a:lvl1pPr marL="0" indent="0">
              <a:buNone/>
              <a:defRPr sz="1400">
                <a:ln>
                  <a:noFill/>
                </a:ln>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6" name="Title 4">
            <a:extLst>
              <a:ext uri="{FF2B5EF4-FFF2-40B4-BE49-F238E27FC236}">
                <a16:creationId xmlns:a16="http://schemas.microsoft.com/office/drawing/2014/main" id="{19094F5A-E79D-4246-8F4D-D88F43EEF216}"/>
              </a:ext>
            </a:extLst>
          </p:cNvPr>
          <p:cNvSpPr>
            <a:spLocks noGrp="1"/>
          </p:cNvSpPr>
          <p:nvPr>
            <p:ph type="title"/>
          </p:nvPr>
        </p:nvSpPr>
        <p:spPr>
          <a:xfrm>
            <a:off x="293699" y="2131013"/>
            <a:ext cx="8556603" cy="473831"/>
          </a:xfrm>
          <a:prstGeom prst="rect">
            <a:avLst/>
          </a:prstGeom>
        </p:spPr>
        <p:txBody>
          <a:bodyPr anchor="ctr"/>
          <a:lstStyle>
            <a:lvl1pPr algn="ctr">
              <a:defRPr sz="2400" b="1">
                <a:solidFill>
                  <a:schemeClr val="accent1"/>
                </a:solidFill>
              </a:defRPr>
            </a:lvl1pPr>
          </a:lstStyle>
          <a:p>
            <a:r>
              <a:rPr lang="en-US"/>
              <a:t>Click to edit Master title style</a:t>
            </a:r>
            <a:endParaRPr lang="en-GB" dirty="0"/>
          </a:p>
        </p:txBody>
      </p:sp>
      <p:sp>
        <p:nvSpPr>
          <p:cNvPr id="29" name="Text Placeholder 6">
            <a:extLst>
              <a:ext uri="{FF2B5EF4-FFF2-40B4-BE49-F238E27FC236}">
                <a16:creationId xmlns:a16="http://schemas.microsoft.com/office/drawing/2014/main" id="{FD3EFF89-A063-C142-9733-A93832686892}"/>
              </a:ext>
            </a:extLst>
          </p:cNvPr>
          <p:cNvSpPr>
            <a:spLocks noGrp="1"/>
          </p:cNvSpPr>
          <p:nvPr>
            <p:ph type="body" sz="quarter" idx="16" hasCustomPrompt="1"/>
          </p:nvPr>
        </p:nvSpPr>
        <p:spPr>
          <a:xfrm>
            <a:off x="293699" y="2608099"/>
            <a:ext cx="8556603" cy="397541"/>
          </a:xfrm>
          <a:prstGeom prst="rect">
            <a:avLst/>
          </a:prstGeom>
        </p:spPr>
        <p:txBody>
          <a:bodyPr anchor="ctr"/>
          <a:lstStyle>
            <a:lvl1pPr marL="0" indent="0" algn="ctr">
              <a:buNone/>
              <a:defRPr sz="1800" b="1"/>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29865065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TT_divider_page_half_dark">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12E94-2040-8141-BA4E-F436DF461F5A}"/>
              </a:ext>
            </a:extLst>
          </p:cNvPr>
          <p:cNvSpPr/>
          <p:nvPr userDrawn="1"/>
        </p:nvSpPr>
        <p:spPr>
          <a:xfrm>
            <a:off x="0" y="2605929"/>
            <a:ext cx="9144000" cy="2537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2" y="1"/>
            <a:ext cx="9147382" cy="2605928"/>
          </a:xfrm>
          <a:prstGeom prst="rect">
            <a:avLst/>
          </a:prstGeom>
          <a:noFill/>
          <a:effectLst/>
        </p:spPr>
        <p:txBody>
          <a:bodyPr>
            <a:normAutofit/>
          </a:bodyPr>
          <a:lstStyle>
            <a:lvl1pPr marL="0" indent="0">
              <a:buNone/>
              <a:defRPr sz="1400">
                <a:ln>
                  <a:noFill/>
                </a:ln>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6" name="Title 4">
            <a:extLst>
              <a:ext uri="{FF2B5EF4-FFF2-40B4-BE49-F238E27FC236}">
                <a16:creationId xmlns:a16="http://schemas.microsoft.com/office/drawing/2014/main" id="{19094F5A-E79D-4246-8F4D-D88F43EEF216}"/>
              </a:ext>
            </a:extLst>
          </p:cNvPr>
          <p:cNvSpPr>
            <a:spLocks noGrp="1"/>
          </p:cNvSpPr>
          <p:nvPr>
            <p:ph type="title"/>
          </p:nvPr>
        </p:nvSpPr>
        <p:spPr>
          <a:xfrm>
            <a:off x="293699" y="2131013"/>
            <a:ext cx="8556603" cy="473831"/>
          </a:xfrm>
          <a:prstGeom prst="rect">
            <a:avLst/>
          </a:prstGeom>
        </p:spPr>
        <p:txBody>
          <a:bodyPr anchor="ctr"/>
          <a:lstStyle>
            <a:lvl1pPr algn="ctr">
              <a:defRPr sz="2400" b="1">
                <a:solidFill>
                  <a:schemeClr val="accent1"/>
                </a:solidFill>
              </a:defRPr>
            </a:lvl1pPr>
          </a:lstStyle>
          <a:p>
            <a:r>
              <a:rPr lang="en-US"/>
              <a:t>Click to edit Master title style</a:t>
            </a:r>
            <a:endParaRPr lang="en-GB" dirty="0"/>
          </a:p>
        </p:txBody>
      </p:sp>
      <p:sp>
        <p:nvSpPr>
          <p:cNvPr id="29" name="Text Placeholder 6">
            <a:extLst>
              <a:ext uri="{FF2B5EF4-FFF2-40B4-BE49-F238E27FC236}">
                <a16:creationId xmlns:a16="http://schemas.microsoft.com/office/drawing/2014/main" id="{FD3EFF89-A063-C142-9733-A93832686892}"/>
              </a:ext>
            </a:extLst>
          </p:cNvPr>
          <p:cNvSpPr>
            <a:spLocks noGrp="1"/>
          </p:cNvSpPr>
          <p:nvPr>
            <p:ph type="body" sz="quarter" idx="16" hasCustomPrompt="1"/>
          </p:nvPr>
        </p:nvSpPr>
        <p:spPr>
          <a:xfrm>
            <a:off x="293699" y="2608099"/>
            <a:ext cx="8556603" cy="397541"/>
          </a:xfrm>
          <a:prstGeom prst="rect">
            <a:avLst/>
          </a:prstGeom>
        </p:spPr>
        <p:txBody>
          <a:bodyPr anchor="ctr"/>
          <a:lstStyle>
            <a:lvl1pPr marL="0" indent="0" algn="ctr">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41767166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EEF0F3A0-111E-4178-A712-620399CC9B19}"/>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dirty="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3702698949"/>
      </p:ext>
    </p:extLst>
  </p:cSld>
  <p:clrMap bg1="lt1" tx1="dk1" bg2="lt2" tx2="dk2" accent1="accent1" accent2="accent2" accent3="accent3" accent4="accent4" accent5="accent5" accent6="accent6" hlink="hlink" folHlink="folHlink"/>
  <p:sldLayoutIdLst>
    <p:sldLayoutId id="2147484041" r:id="rId1"/>
    <p:sldLayoutId id="2147484065" r:id="rId2"/>
    <p:sldLayoutId id="2147484044" r:id="rId3"/>
    <p:sldLayoutId id="2147483985" r:id="rId4"/>
    <p:sldLayoutId id="2147484067" r:id="rId5"/>
    <p:sldLayoutId id="2147484014" r:id="rId6"/>
    <p:sldLayoutId id="2147484066" r:id="rId7"/>
    <p:sldLayoutId id="2147484069" r:id="rId8"/>
    <p:sldLayoutId id="2147484071" r:id="rId9"/>
    <p:sldLayoutId id="2147484070" r:id="rId10"/>
    <p:sldLayoutId id="2147484072" r:id="rId11"/>
    <p:sldLayoutId id="2147484073" r:id="rId12"/>
    <p:sldLayoutId id="2147484074" r:id="rId13"/>
    <p:sldLayoutId id="2147484047" r:id="rId14"/>
    <p:sldLayoutId id="2147484048" r:id="rId15"/>
    <p:sldLayoutId id="2147484049" r:id="rId16"/>
    <p:sldLayoutId id="2147483989" r:id="rId17"/>
    <p:sldLayoutId id="2147483993" r:id="rId18"/>
    <p:sldLayoutId id="2147484050" r:id="rId19"/>
    <p:sldLayoutId id="2147484040" r:id="rId20"/>
    <p:sldLayoutId id="2147484051" r:id="rId21"/>
    <p:sldLayoutId id="2147484027" r:id="rId22"/>
    <p:sldLayoutId id="2147484064" r:id="rId23"/>
    <p:sldLayoutId id="2147484037" r:id="rId24"/>
    <p:sldLayoutId id="2147484036" r:id="rId25"/>
    <p:sldLayoutId id="2147484002" r:id="rId26"/>
    <p:sldLayoutId id="2147484032" r:id="rId27"/>
  </p:sldLayoutIdLst>
  <p:txStyles>
    <p:titleStyle>
      <a:lvl1pPr algn="l" defTabSz="914400"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400"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8" indent="-177800" algn="l" defTabSz="914400"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88" indent="-188913" algn="l" defTabSz="914400"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50" indent="-228600" algn="l" defTabSz="914400"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38" indent="-173038" algn="l" defTabSz="914400"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7BA49-35A9-4EAC-9B7E-24089101ED6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12181F-775D-4110-889F-BFD62B67CC0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47FFF0-F8C9-45C2-863E-99DBE4058A3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C8AAE67-FDA4-4FA7-BDD6-BF6BBD070E77}" type="datetimeFigureOut">
              <a:rPr lang="en-AU" smtClean="0"/>
              <a:t>15/02/2021</a:t>
            </a:fld>
            <a:endParaRPr lang="en-AU" dirty="0"/>
          </a:p>
        </p:txBody>
      </p:sp>
      <p:sp>
        <p:nvSpPr>
          <p:cNvPr id="5" name="Footer Placeholder 4">
            <a:extLst>
              <a:ext uri="{FF2B5EF4-FFF2-40B4-BE49-F238E27FC236}">
                <a16:creationId xmlns:a16="http://schemas.microsoft.com/office/drawing/2014/main" id="{185AD4CB-4EE1-46DC-98D2-5B47031B39A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D7D75221-DA06-4C35-9597-F0473C311AB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A8F02BA-85D4-4FDD-97E5-22F16E79D26D}" type="slidenum">
              <a:rPr lang="en-AU" smtClean="0"/>
              <a:t>‹#›</a:t>
            </a:fld>
            <a:endParaRPr lang="en-AU" dirty="0"/>
          </a:p>
        </p:txBody>
      </p:sp>
      <p:sp>
        <p:nvSpPr>
          <p:cNvPr id="7"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159D1FEB-8557-451F-8B65-4570120B708F}"/>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dirty="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4012121251"/>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2.health.vic.gov.au/public-health/cemeteries-and-crematoria/governance-and-finance/policy-templates"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www2.health.vic.gov.au/public-health/cemeteries-and%20crematoria/publications/~/link.aspx?_id=2E795611D5A94A5AA52DFEBA60F45877&amp;_z=z" TargetMode="External"/><Relationship Id="rId2" Type="http://schemas.openxmlformats.org/officeDocument/2006/relationships/hyperlink" Target="https://www2.health.vic.gov.au/public-health/cemeteries-and-crematoria/governance-and-finance/governance/fraud-and-protected-disclosures" TargetMode="Externa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hyperlink" Target="https://www2.health.vic.gov.au/about/publications/policiesandguidelines/governance-operational-training-class-b-training-manua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56" name="Group 11">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373761"/>
            <a:ext cx="7426997" cy="4395978"/>
            <a:chOff x="1155481" y="498348"/>
            <a:chExt cx="9902663" cy="5861304"/>
          </a:xfrm>
        </p:grpSpPr>
        <p:sp>
          <p:nvSpPr>
            <p:cNvPr id="13"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57" name="Oval 13">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5"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58" name="Rectangle 16">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95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FFA03E7-2FCA-4560-A89F-D13A4C03EF10}"/>
              </a:ext>
            </a:extLst>
          </p:cNvPr>
          <p:cNvSpPr>
            <a:spLocks noGrp="1"/>
          </p:cNvSpPr>
          <p:nvPr>
            <p:ph type="title"/>
          </p:nvPr>
        </p:nvSpPr>
        <p:spPr>
          <a:xfrm>
            <a:off x="1143000" y="2082403"/>
            <a:ext cx="6858000" cy="1035891"/>
          </a:xfrm>
        </p:spPr>
        <p:txBody>
          <a:bodyPr vert="horz" lIns="91440" tIns="45720" rIns="91440" bIns="45720" rtlCol="0" anchor="ctr">
            <a:normAutofit/>
          </a:bodyPr>
          <a:lstStyle/>
          <a:p>
            <a:pPr algn="ctr" defTabSz="914400">
              <a:lnSpc>
                <a:spcPct val="90000"/>
              </a:lnSpc>
              <a:spcBef>
                <a:spcPct val="0"/>
              </a:spcBef>
            </a:pPr>
            <a:r>
              <a:rPr lang="en-US" sz="2100" kern="1200" dirty="0">
                <a:solidFill>
                  <a:schemeClr val="bg2"/>
                </a:solidFill>
                <a:latin typeface="+mj-lt"/>
                <a:ea typeface="+mj-ea"/>
                <a:cs typeface="+mj-cs"/>
              </a:rPr>
              <a:t>DEPARTMENT OF HEALTH AND HUMAN SERVICES</a:t>
            </a:r>
            <a:br>
              <a:rPr lang="en-US" sz="2100" kern="1200" dirty="0">
                <a:solidFill>
                  <a:schemeClr val="bg2"/>
                </a:solidFill>
                <a:latin typeface="+mj-lt"/>
                <a:ea typeface="+mj-ea"/>
                <a:cs typeface="+mj-cs"/>
              </a:rPr>
            </a:br>
            <a:r>
              <a:rPr lang="en-US" sz="2100" kern="1200" dirty="0">
                <a:solidFill>
                  <a:schemeClr val="bg2"/>
                </a:solidFill>
                <a:latin typeface="+mj-lt"/>
                <a:ea typeface="+mj-ea"/>
                <a:cs typeface="+mj-cs"/>
              </a:rPr>
              <a:t>Performance Support Program</a:t>
            </a:r>
            <a:br>
              <a:rPr lang="en-US" sz="2100" kern="1200" dirty="0">
                <a:solidFill>
                  <a:schemeClr val="bg2"/>
                </a:solidFill>
                <a:latin typeface="+mj-lt"/>
                <a:ea typeface="+mj-ea"/>
                <a:cs typeface="+mj-cs"/>
              </a:rPr>
            </a:br>
            <a:r>
              <a:rPr lang="en-US" sz="2100" kern="1200" dirty="0">
                <a:solidFill>
                  <a:schemeClr val="bg2"/>
                </a:solidFill>
                <a:latin typeface="+mj-lt"/>
                <a:ea typeface="+mj-ea"/>
                <a:cs typeface="+mj-cs"/>
              </a:rPr>
              <a:t>2019-20 Annual Report</a:t>
            </a:r>
          </a:p>
        </p:txBody>
      </p:sp>
      <p:pic>
        <p:nvPicPr>
          <p:cNvPr id="7" name="Picture 6">
            <a:extLst>
              <a:ext uri="{FF2B5EF4-FFF2-40B4-BE49-F238E27FC236}">
                <a16:creationId xmlns:a16="http://schemas.microsoft.com/office/drawing/2014/main" id="{AF2F5D54-30D5-4958-857F-076285255E72}"/>
              </a:ext>
            </a:extLst>
          </p:cNvPr>
          <p:cNvPicPr>
            <a:picLocks noChangeAspect="1"/>
          </p:cNvPicPr>
          <p:nvPr/>
        </p:nvPicPr>
        <p:blipFill>
          <a:blip r:embed="rId2"/>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40233343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2A02A-C4DC-4497-B659-A118A2058D77}"/>
              </a:ext>
            </a:extLst>
          </p:cNvPr>
          <p:cNvSpPr>
            <a:spLocks noGrp="1"/>
          </p:cNvSpPr>
          <p:nvPr>
            <p:ph type="title"/>
          </p:nvPr>
        </p:nvSpPr>
        <p:spPr>
          <a:xfrm>
            <a:off x="297518" y="265147"/>
            <a:ext cx="7484749" cy="595313"/>
          </a:xfrm>
        </p:spPr>
        <p:txBody>
          <a:bodyPr/>
          <a:lstStyle/>
          <a:p>
            <a:pPr>
              <a:lnSpc>
                <a:spcPct val="100000"/>
              </a:lnSpc>
            </a:pPr>
            <a:r>
              <a:rPr lang="en-ZA" dirty="0"/>
              <a:t>C. </a:t>
            </a:r>
            <a:r>
              <a:rPr lang="en-AU" dirty="0"/>
              <a:t>Useful References and Templates available to Trusts</a:t>
            </a:r>
            <a:endParaRPr lang="en-US" dirty="0"/>
          </a:p>
        </p:txBody>
      </p:sp>
      <p:sp>
        <p:nvSpPr>
          <p:cNvPr id="7" name="Content Placeholder 6">
            <a:extLst>
              <a:ext uri="{FF2B5EF4-FFF2-40B4-BE49-F238E27FC236}">
                <a16:creationId xmlns:a16="http://schemas.microsoft.com/office/drawing/2014/main" id="{47D425D8-8941-4CB5-AE56-1E3F2968585B}"/>
              </a:ext>
            </a:extLst>
          </p:cNvPr>
          <p:cNvSpPr>
            <a:spLocks noGrp="1"/>
          </p:cNvSpPr>
          <p:nvPr>
            <p:ph idx="1"/>
          </p:nvPr>
        </p:nvSpPr>
        <p:spPr>
          <a:xfrm>
            <a:off x="379967" y="993341"/>
            <a:ext cx="4192034" cy="1195223"/>
          </a:xfrm>
        </p:spPr>
        <p:txBody>
          <a:bodyPr/>
          <a:lstStyle/>
          <a:p>
            <a:r>
              <a:rPr lang="en-US" sz="1000" dirty="0"/>
              <a:t>DHHS has developed and published guidelines, templates and reference guides for Trusts to review, adapt and implement.</a:t>
            </a:r>
            <a:r>
              <a:rPr lang="en-AU" sz="1000" dirty="0"/>
              <a:t>according to their needs. These are available on the Cemetery Trust Governance Page on the DHHS website. </a:t>
            </a:r>
            <a:r>
              <a:rPr lang="en-AU" sz="1000" i="1" dirty="0"/>
              <a:t>(https://www2.health.vic.gov.au/public-health/cemeteries-and-crematoria/governance-and-finance/governance</a:t>
            </a:r>
            <a:r>
              <a:rPr lang="en-AU" sz="1000" dirty="0"/>
              <a:t>) </a:t>
            </a:r>
          </a:p>
        </p:txBody>
      </p:sp>
      <p:sp>
        <p:nvSpPr>
          <p:cNvPr id="8" name="Content Placeholder 1">
            <a:extLst>
              <a:ext uri="{FF2B5EF4-FFF2-40B4-BE49-F238E27FC236}">
                <a16:creationId xmlns:a16="http://schemas.microsoft.com/office/drawing/2014/main" id="{E9CDDC98-01EC-4BF0-BC46-F40A1A244B82}"/>
              </a:ext>
            </a:extLst>
          </p:cNvPr>
          <p:cNvSpPr txBox="1">
            <a:spLocks/>
          </p:cNvSpPr>
          <p:nvPr/>
        </p:nvSpPr>
        <p:spPr>
          <a:xfrm>
            <a:off x="4572002" y="944900"/>
            <a:ext cx="4192032" cy="1195223"/>
          </a:xfrm>
          <a:prstGeom prst="rect">
            <a:avLst/>
          </a:prstGeom>
          <a:solidFill>
            <a:srgbClr val="0033CC"/>
          </a:solidFill>
        </p:spPr>
        <p:txBody>
          <a:bodyPr/>
          <a:lstStyle>
            <a:lvl1pPr marL="0" indent="0" algn="l" defTabSz="914400" rtl="0" eaLnBrk="1" latinLnBrk="0" hangingPunct="1">
              <a:lnSpc>
                <a:spcPct val="114000"/>
              </a:lnSpc>
              <a:spcBef>
                <a:spcPts val="600"/>
              </a:spcBef>
              <a:spcAft>
                <a:spcPts val="100"/>
              </a:spcAft>
              <a:buFont typeface="Arial" pitchFamily="34" charset="0"/>
              <a:buNone/>
              <a:defRPr sz="1800" kern="1200">
                <a:solidFill>
                  <a:schemeClr val="tx1"/>
                </a:solidFill>
                <a:latin typeface="Arial"/>
                <a:ea typeface="+mn-ea"/>
                <a:cs typeface="Arial"/>
              </a:defRPr>
            </a:lvl1pPr>
            <a:lvl2pPr marL="268288" indent="-177800" algn="l" defTabSz="914400" rtl="0" eaLnBrk="1" latinLnBrk="0" hangingPunct="1">
              <a:lnSpc>
                <a:spcPct val="114000"/>
              </a:lnSpc>
              <a:spcBef>
                <a:spcPts val="200"/>
              </a:spcBef>
              <a:spcAft>
                <a:spcPts val="400"/>
              </a:spcAft>
              <a:buFont typeface="Arial" pitchFamily="34" charset="0"/>
              <a:buChar char="•"/>
              <a:defRPr sz="1400" kern="1200">
                <a:solidFill>
                  <a:schemeClr val="tx1"/>
                </a:solidFill>
                <a:latin typeface="Arial"/>
                <a:ea typeface="+mn-ea"/>
                <a:cs typeface="Arial"/>
              </a:defRPr>
            </a:lvl2pPr>
            <a:lvl3pPr marL="534988" indent="-188913" algn="l" defTabSz="914400" rtl="0" eaLnBrk="1" latinLnBrk="0" hangingPunct="1">
              <a:lnSpc>
                <a:spcPct val="114000"/>
              </a:lnSpc>
              <a:spcBef>
                <a:spcPts val="100"/>
              </a:spcBef>
              <a:spcAft>
                <a:spcPts val="200"/>
              </a:spcAft>
              <a:buFont typeface="Arial" pitchFamily="34" charset="0"/>
              <a:buChar char="›"/>
              <a:defRPr sz="1200" kern="1200">
                <a:solidFill>
                  <a:schemeClr val="tx1"/>
                </a:solidFill>
                <a:latin typeface="Arial"/>
                <a:ea typeface="+mn-ea"/>
                <a:cs typeface="Arial"/>
              </a:defRPr>
            </a:lvl3pPr>
            <a:lvl4pPr marL="1085850" indent="-228600" algn="l" defTabSz="914400" rtl="0" eaLnBrk="1" latinLnBrk="0" hangingPunct="1">
              <a:lnSpc>
                <a:spcPct val="114000"/>
              </a:lnSpc>
              <a:spcBef>
                <a:spcPts val="100"/>
              </a:spcBef>
              <a:spcAft>
                <a:spcPts val="400"/>
              </a:spcAft>
              <a:buFont typeface="Arial" pitchFamily="34" charset="0"/>
              <a:buChar char="»"/>
              <a:defRPr sz="1100" kern="1200">
                <a:solidFill>
                  <a:schemeClr val="tx1"/>
                </a:solidFill>
                <a:latin typeface="Arial"/>
                <a:ea typeface="+mn-ea"/>
                <a:cs typeface="Arial"/>
              </a:defRPr>
            </a:lvl4pPr>
            <a:lvl5pPr marL="1443038" indent="-173038" algn="l" defTabSz="914400" rtl="0" eaLnBrk="1" latinLnBrk="0" hangingPunct="1">
              <a:lnSpc>
                <a:spcPct val="114000"/>
              </a:lnSpc>
              <a:spcBef>
                <a:spcPts val="100"/>
              </a:spcBef>
              <a:spcAft>
                <a:spcPts val="600"/>
              </a:spcAft>
              <a:buFont typeface="Arial" pitchFamily="34" charset="0"/>
              <a:buChar char="-"/>
              <a:defRPr sz="11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AU" dirty="0">
                <a:solidFill>
                  <a:schemeClr val="bg1"/>
                </a:solidFill>
              </a:rPr>
              <a:t>Guidelines and Manuals</a:t>
            </a:r>
          </a:p>
          <a:p>
            <a:pPr marL="285750" indent="-285750">
              <a:buFont typeface="Arial" panose="020B0604020202020204" pitchFamily="34" charset="0"/>
              <a:buChar char="•"/>
            </a:pPr>
            <a:r>
              <a:rPr lang="en-AU" sz="1200" dirty="0">
                <a:solidFill>
                  <a:schemeClr val="bg1"/>
                </a:solidFill>
              </a:rPr>
              <a:t>Financial Guidelines Class B Cemetery Trusts</a:t>
            </a:r>
          </a:p>
          <a:p>
            <a:pPr marL="285750" indent="-285750">
              <a:buFont typeface="Arial" panose="020B0604020202020204" pitchFamily="34" charset="0"/>
              <a:buChar char="•"/>
            </a:pPr>
            <a:r>
              <a:rPr lang="en-US" sz="1200" dirty="0">
                <a:solidFill>
                  <a:schemeClr val="bg1"/>
                </a:solidFill>
              </a:rPr>
              <a:t>Manual for Victorian Class B Cemetery Trusts</a:t>
            </a:r>
            <a:endParaRPr lang="en-AU" sz="1200" dirty="0">
              <a:solidFill>
                <a:schemeClr val="bg1"/>
              </a:solidFill>
            </a:endParaRPr>
          </a:p>
        </p:txBody>
      </p:sp>
      <p:sp>
        <p:nvSpPr>
          <p:cNvPr id="9" name="Text Placeholder 2">
            <a:extLst>
              <a:ext uri="{FF2B5EF4-FFF2-40B4-BE49-F238E27FC236}">
                <a16:creationId xmlns:a16="http://schemas.microsoft.com/office/drawing/2014/main" id="{CD1A6584-C182-4B24-9367-F61DB6EB4289}"/>
              </a:ext>
            </a:extLst>
          </p:cNvPr>
          <p:cNvSpPr txBox="1">
            <a:spLocks/>
          </p:cNvSpPr>
          <p:nvPr/>
        </p:nvSpPr>
        <p:spPr>
          <a:xfrm>
            <a:off x="379965" y="2321446"/>
            <a:ext cx="8384067" cy="2730240"/>
          </a:xfrm>
          <a:prstGeom prst="rect">
            <a:avLst/>
          </a:prstGeom>
          <a:solidFill>
            <a:srgbClr val="DBEFF9"/>
          </a:solidFill>
        </p:spPr>
        <p:txBody>
          <a:bodyPr numCol="2"/>
          <a:lstStyle>
            <a:lvl1pPr marL="0" indent="0" algn="l" defTabSz="914400"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8" indent="-177800" algn="l" defTabSz="914400"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88" indent="-188913" algn="l" defTabSz="914400"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50" indent="-228600" algn="l" defTabSz="914400"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38" indent="-173038" algn="l" defTabSz="914400"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AU" sz="1800" dirty="0"/>
              <a:t>Templates</a:t>
            </a:r>
          </a:p>
          <a:p>
            <a:pPr fontAlgn="auto">
              <a:spcBef>
                <a:spcPts val="300"/>
              </a:spcBef>
            </a:pPr>
            <a:endParaRPr lang="en-AU" sz="1800" dirty="0"/>
          </a:p>
          <a:p>
            <a:pPr marL="276225" indent="-171450" defTabSz="914354" fontAlgn="t">
              <a:spcBef>
                <a:spcPts val="200"/>
              </a:spcBef>
              <a:spcAft>
                <a:spcPts val="200"/>
              </a:spcAft>
              <a:buFont typeface="Arial" panose="020B0604020202020204" pitchFamily="34" charset="0"/>
              <a:buChar char="•"/>
            </a:pPr>
            <a:r>
              <a:rPr lang="en-US" sz="1000" dirty="0"/>
              <a:t>Fraud, Corruption Control and Protected Disclosure Framework</a:t>
            </a:r>
            <a:endParaRPr lang="en-AU" sz="1000" dirty="0"/>
          </a:p>
          <a:p>
            <a:pPr marL="276225" indent="-171450" defTabSz="914354" fontAlgn="t">
              <a:spcBef>
                <a:spcPts val="200"/>
              </a:spcBef>
              <a:spcAft>
                <a:spcPts val="200"/>
              </a:spcAft>
              <a:buFont typeface="Arial" panose="020B0604020202020204" pitchFamily="34" charset="0"/>
              <a:buChar char="•"/>
            </a:pPr>
            <a:r>
              <a:rPr lang="en-US" sz="1000" dirty="0"/>
              <a:t>Instrument of Delegation</a:t>
            </a:r>
            <a:endParaRPr lang="en-AU" sz="1000" dirty="0"/>
          </a:p>
          <a:p>
            <a:pPr marL="276225" indent="-171450" defTabSz="914354" fontAlgn="t">
              <a:spcBef>
                <a:spcPts val="200"/>
              </a:spcBef>
              <a:spcAft>
                <a:spcPts val="200"/>
              </a:spcAft>
              <a:buFont typeface="Arial" panose="020B0604020202020204" pitchFamily="34" charset="0"/>
              <a:buChar char="•"/>
            </a:pPr>
            <a:r>
              <a:rPr lang="en-US" sz="1000" dirty="0"/>
              <a:t>Protective Data Security Plan</a:t>
            </a:r>
            <a:endParaRPr lang="en-AU" sz="1000" dirty="0"/>
          </a:p>
          <a:p>
            <a:pPr marL="276225" indent="-171450" defTabSz="914354" fontAlgn="t">
              <a:spcBef>
                <a:spcPts val="200"/>
              </a:spcBef>
              <a:spcAft>
                <a:spcPts val="200"/>
              </a:spcAft>
              <a:buFont typeface="Arial" panose="020B0604020202020204" pitchFamily="34" charset="0"/>
              <a:buChar char="•"/>
            </a:pPr>
            <a:r>
              <a:rPr lang="en-AU" sz="1000" dirty="0"/>
              <a:t>Procurement</a:t>
            </a:r>
          </a:p>
          <a:p>
            <a:pPr marL="554038" lvl="1" indent="-180000" defTabSz="914354" fontAlgn="t">
              <a:spcAft>
                <a:spcPts val="200"/>
              </a:spcAft>
              <a:buFont typeface="Courier New" panose="02070309020205020404" pitchFamily="49" charset="0"/>
              <a:buChar char="o"/>
            </a:pPr>
            <a:r>
              <a:rPr lang="en-AU" sz="1000" dirty="0"/>
              <a:t>Guidelines for public construction procurement in Victoria</a:t>
            </a:r>
          </a:p>
          <a:p>
            <a:pPr marL="554038" lvl="1" indent="-180000" defTabSz="914354" fontAlgn="t">
              <a:spcAft>
                <a:spcPts val="200"/>
              </a:spcAft>
              <a:buFont typeface="Courier New" panose="02070309020205020404" pitchFamily="49" charset="0"/>
              <a:buChar char="o"/>
            </a:pPr>
            <a:r>
              <a:rPr lang="en-AU" sz="1000" dirty="0"/>
              <a:t>Purchasing and Tendering Policy </a:t>
            </a:r>
          </a:p>
          <a:p>
            <a:pPr marL="554038" lvl="1" indent="-180000" defTabSz="914354" fontAlgn="t">
              <a:spcAft>
                <a:spcPts val="200"/>
              </a:spcAft>
              <a:buFont typeface="Courier New" panose="02070309020205020404" pitchFamily="49" charset="0"/>
              <a:buChar char="o"/>
            </a:pPr>
            <a:r>
              <a:rPr lang="en-AU" sz="1000" dirty="0"/>
              <a:t>Contractor Policy</a:t>
            </a:r>
          </a:p>
          <a:p>
            <a:pPr marL="374038" lvl="1" indent="0" defTabSz="914354" fontAlgn="t">
              <a:spcAft>
                <a:spcPts val="200"/>
              </a:spcAft>
              <a:buNone/>
            </a:pPr>
            <a:endParaRPr lang="en-AU" sz="1000" dirty="0"/>
          </a:p>
          <a:p>
            <a:pPr marL="374038" lvl="1" indent="0" defTabSz="914354" fontAlgn="t">
              <a:spcAft>
                <a:spcPts val="200"/>
              </a:spcAft>
              <a:buNone/>
            </a:pPr>
            <a:endParaRPr lang="en-AU" sz="1000" dirty="0"/>
          </a:p>
          <a:p>
            <a:pPr marL="374038" lvl="1" indent="0" defTabSz="914354" fontAlgn="t">
              <a:spcAft>
                <a:spcPts val="200"/>
              </a:spcAft>
              <a:buNone/>
            </a:pPr>
            <a:endParaRPr lang="en-AU" sz="1000" dirty="0"/>
          </a:p>
          <a:p>
            <a:pPr marL="276225" indent="-171450" defTabSz="914354" fontAlgn="t">
              <a:spcBef>
                <a:spcPts val="200"/>
              </a:spcBef>
              <a:spcAft>
                <a:spcPts val="200"/>
              </a:spcAft>
              <a:buFont typeface="Arial" panose="020B0604020202020204" pitchFamily="34" charset="0"/>
              <a:buChar char="•"/>
            </a:pPr>
            <a:r>
              <a:rPr lang="en-AU" sz="1000" dirty="0"/>
              <a:t>Complaints</a:t>
            </a:r>
          </a:p>
          <a:p>
            <a:pPr marL="544513" lvl="1" indent="-171450" defTabSz="914354" fontAlgn="t">
              <a:spcAft>
                <a:spcPts val="200"/>
              </a:spcAft>
              <a:buFont typeface="Courier New" panose="02070309020205020404" pitchFamily="49" charset="0"/>
              <a:buChar char="o"/>
            </a:pPr>
            <a:r>
              <a:rPr lang="en-AU" sz="1000" dirty="0"/>
              <a:t>Complaints Policy</a:t>
            </a:r>
          </a:p>
          <a:p>
            <a:pPr marL="544513" lvl="1" indent="-171450" defTabSz="914354" fontAlgn="t">
              <a:spcAft>
                <a:spcPts val="200"/>
              </a:spcAft>
              <a:buFont typeface="Courier New" panose="02070309020205020404" pitchFamily="49" charset="0"/>
              <a:buChar char="o"/>
            </a:pPr>
            <a:r>
              <a:rPr lang="en-AU" sz="1000" dirty="0"/>
              <a:t>Guide for managing complaints</a:t>
            </a:r>
          </a:p>
          <a:p>
            <a:pPr marL="373063" lvl="1" indent="0" defTabSz="914354" fontAlgn="t">
              <a:spcAft>
                <a:spcPts val="200"/>
              </a:spcAft>
              <a:buNone/>
            </a:pPr>
            <a:r>
              <a:rPr lang="en-AU" sz="1000" i="1" dirty="0"/>
              <a:t>(Information on complaints is available at https://www2.health.vic.gov.au/public-health/cemeteries-and-crematoria/complaints)</a:t>
            </a:r>
            <a:endParaRPr lang="en-AU" sz="1000" dirty="0"/>
          </a:p>
          <a:p>
            <a:pPr marL="276225" indent="-171450" defTabSz="914354" fontAlgn="t">
              <a:spcBef>
                <a:spcPts val="200"/>
              </a:spcBef>
              <a:spcAft>
                <a:spcPts val="200"/>
              </a:spcAft>
              <a:buFont typeface="Arial" panose="020B0604020202020204" pitchFamily="34" charset="0"/>
              <a:buChar char="•"/>
            </a:pPr>
            <a:r>
              <a:rPr lang="en-AU" sz="1000" dirty="0"/>
              <a:t>Right of Interment</a:t>
            </a:r>
          </a:p>
          <a:p>
            <a:pPr marL="544513" lvl="1" indent="-171450" defTabSz="914354" fontAlgn="t">
              <a:spcAft>
                <a:spcPts val="200"/>
              </a:spcAft>
              <a:buFont typeface="Courier New" panose="02070309020205020404" pitchFamily="49" charset="0"/>
              <a:buChar char="o"/>
            </a:pPr>
            <a:r>
              <a:rPr lang="en-AU" sz="1000" dirty="0"/>
              <a:t>Permit</a:t>
            </a:r>
          </a:p>
          <a:p>
            <a:pPr marL="544513" lvl="1" indent="-171450" defTabSz="914354" fontAlgn="t">
              <a:spcAft>
                <a:spcPts val="200"/>
              </a:spcAft>
              <a:buFont typeface="Courier New" panose="02070309020205020404" pitchFamily="49" charset="0"/>
              <a:buChar char="o"/>
            </a:pPr>
            <a:r>
              <a:rPr lang="en-AU" sz="1000" dirty="0"/>
              <a:t>Fact Sheet</a:t>
            </a:r>
          </a:p>
          <a:p>
            <a:pPr marL="457176" lvl="2" indent="0" defTabSz="914354" fontAlgn="t">
              <a:buNone/>
            </a:pPr>
            <a:r>
              <a:rPr lang="en-AU" sz="1000" dirty="0"/>
              <a:t>The Right of Interment Permit and Fact Sheet is available at </a:t>
            </a:r>
          </a:p>
          <a:p>
            <a:pPr marL="457176" lvl="2" indent="0" defTabSz="914354" fontAlgn="t">
              <a:lnSpc>
                <a:spcPct val="100000"/>
              </a:lnSpc>
              <a:spcBef>
                <a:spcPts val="0"/>
              </a:spcBef>
              <a:spcAft>
                <a:spcPts val="0"/>
              </a:spcAft>
              <a:buNone/>
              <a:defRPr/>
            </a:pPr>
            <a:r>
              <a:rPr lang="en-AU" sz="1000" i="1" dirty="0"/>
              <a:t>https://www2.health.vic.gov.au/public-health/cemeteries-and-crematoria/rights-of-interment/right-of-interment-permit</a:t>
            </a:r>
          </a:p>
          <a:p>
            <a:pPr fontAlgn="auto"/>
            <a:endParaRPr lang="en-AU" sz="1800" dirty="0"/>
          </a:p>
        </p:txBody>
      </p:sp>
    </p:spTree>
    <p:extLst>
      <p:ext uri="{BB962C8B-B14F-4D97-AF65-F5344CB8AC3E}">
        <p14:creationId xmlns:p14="http://schemas.microsoft.com/office/powerpoint/2010/main" val="340689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lur, table&#10;&#10;Description automatically generated">
            <a:extLst>
              <a:ext uri="{FF2B5EF4-FFF2-40B4-BE49-F238E27FC236}">
                <a16:creationId xmlns:a16="http://schemas.microsoft.com/office/drawing/2014/main" id="{137CD85E-6598-ED40-9C14-AB63E1E5C5C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l="19" r="19"/>
          <a:stretch>
            <a:fillRect/>
          </a:stretch>
        </p:blipFill>
        <p:spPr>
          <a:xfrm>
            <a:off x="0" y="3692"/>
            <a:ext cx="9144000" cy="5139807"/>
          </a:xfrm>
          <a:prstGeom prst="rect">
            <a:avLst/>
          </a:prstGeom>
        </p:spPr>
      </p:pic>
      <p:sp>
        <p:nvSpPr>
          <p:cNvPr id="6" name="Rectangle 5">
            <a:extLst>
              <a:ext uri="{FF2B5EF4-FFF2-40B4-BE49-F238E27FC236}">
                <a16:creationId xmlns:a16="http://schemas.microsoft.com/office/drawing/2014/main" id="{5C90E028-01D1-C742-9FEB-D154C538A39F}"/>
              </a:ext>
            </a:extLst>
          </p:cNvPr>
          <p:cNvSpPr/>
          <p:nvPr/>
        </p:nvSpPr>
        <p:spPr>
          <a:xfrm rot="10800000">
            <a:off x="1" y="0"/>
            <a:ext cx="9143999" cy="5143497"/>
          </a:xfrm>
          <a:prstGeom prst="rect">
            <a:avLst/>
          </a:prstGeom>
          <a:gradFill>
            <a:gsLst>
              <a:gs pos="99000">
                <a:srgbClr val="B500AF">
                  <a:alpha val="33000"/>
                </a:srgbClr>
              </a:gs>
              <a:gs pos="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 name="Text Placeholder 2">
            <a:extLst>
              <a:ext uri="{FF2B5EF4-FFF2-40B4-BE49-F238E27FC236}">
                <a16:creationId xmlns:a16="http://schemas.microsoft.com/office/drawing/2014/main" id="{E2CA446C-85C8-0F47-8B85-0BF43A47B738}"/>
              </a:ext>
            </a:extLst>
          </p:cNvPr>
          <p:cNvSpPr>
            <a:spLocks noGrp="1"/>
          </p:cNvSpPr>
          <p:nvPr>
            <p:ph type="body" sz="quarter" idx="16"/>
          </p:nvPr>
        </p:nvSpPr>
        <p:spPr/>
        <p:txBody>
          <a:bodyPr/>
          <a:lstStyle/>
          <a:p>
            <a:pPr algn="ctr"/>
            <a:r>
              <a:rPr lang="en-GB" dirty="0">
                <a:solidFill>
                  <a:schemeClr val="bg1"/>
                </a:solidFill>
              </a:rPr>
              <a:t>November 2020</a:t>
            </a:r>
          </a:p>
        </p:txBody>
      </p:sp>
      <p:sp>
        <p:nvSpPr>
          <p:cNvPr id="4" name="Text Placeholder 3">
            <a:extLst>
              <a:ext uri="{FF2B5EF4-FFF2-40B4-BE49-F238E27FC236}">
                <a16:creationId xmlns:a16="http://schemas.microsoft.com/office/drawing/2014/main" id="{28F03F51-3904-354F-9BAA-9621FA04C47D}"/>
              </a:ext>
            </a:extLst>
          </p:cNvPr>
          <p:cNvSpPr>
            <a:spLocks noGrp="1"/>
          </p:cNvSpPr>
          <p:nvPr>
            <p:ph type="body" sz="quarter" idx="4294967295"/>
          </p:nvPr>
        </p:nvSpPr>
        <p:spPr>
          <a:xfrm>
            <a:off x="532210" y="3159919"/>
            <a:ext cx="8079581" cy="648891"/>
          </a:xfrm>
          <a:prstGeom prst="rect">
            <a:avLst/>
          </a:prstGeom>
        </p:spPr>
        <p:txBody>
          <a:bodyPr/>
          <a:lstStyle/>
          <a:p>
            <a:pPr algn="ctr"/>
            <a:r>
              <a:rPr lang="en-GB" sz="3000" b="1" dirty="0">
                <a:solidFill>
                  <a:schemeClr val="bg1"/>
                </a:solidFill>
              </a:rPr>
              <a:t>Together we do great things</a:t>
            </a:r>
            <a:endParaRPr lang="en-GB" sz="3000" b="1" dirty="0"/>
          </a:p>
        </p:txBody>
      </p:sp>
      <p:pic>
        <p:nvPicPr>
          <p:cNvPr id="7" name="Picture 6">
            <a:extLst>
              <a:ext uri="{FF2B5EF4-FFF2-40B4-BE49-F238E27FC236}">
                <a16:creationId xmlns:a16="http://schemas.microsoft.com/office/drawing/2014/main" id="{8BB4B85A-A7E8-FF4B-84CC-48D056FCB9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7076" y="334869"/>
            <a:ext cx="669851" cy="890508"/>
          </a:xfrm>
          <a:prstGeom prst="rect">
            <a:avLst/>
          </a:prstGeom>
        </p:spPr>
      </p:pic>
    </p:spTree>
    <p:extLst>
      <p:ext uri="{BB962C8B-B14F-4D97-AF65-F5344CB8AC3E}">
        <p14:creationId xmlns:p14="http://schemas.microsoft.com/office/powerpoint/2010/main" val="94646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FA5E959-A86A-3D43-91EF-01276C502A4F}"/>
              </a:ext>
            </a:extLst>
          </p:cNvPr>
          <p:cNvPicPr>
            <a:picLocks noGrp="1" noChangeAspect="1"/>
          </p:cNvPicPr>
          <p:nvPr>
            <p:ph type="pic" sz="quarter" idx="60"/>
          </p:nvPr>
        </p:nvPicPr>
        <p:blipFill rotWithShape="1">
          <a:blip r:embed="rId2" cstate="screen">
            <a:extLst>
              <a:ext uri="{28A0092B-C50C-407E-A947-70E740481C1C}">
                <a14:useLocalDpi xmlns:a14="http://schemas.microsoft.com/office/drawing/2010/main"/>
              </a:ext>
            </a:extLst>
          </a:blip>
          <a:srcRect l="5599" t="6816" r="47188" b="1"/>
          <a:stretch/>
        </p:blipFill>
        <p:spPr>
          <a:xfrm>
            <a:off x="20" y="10"/>
            <a:ext cx="9143980" cy="5143490"/>
          </a:xfrm>
          <a:prstGeom prst="rect">
            <a:avLst/>
          </a:prstGeom>
        </p:spPr>
      </p:pic>
      <p:sp>
        <p:nvSpPr>
          <p:cNvPr id="79" name="Rectangle 74">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C83186B-06CD-C646-AD28-F19CA2D5887C}"/>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algn="l" defTabSz="914400"/>
            <a:r>
              <a:rPr lang="en-US" sz="2800" dirty="0">
                <a:solidFill>
                  <a:schemeClr val="tx1"/>
                </a:solidFill>
              </a:rPr>
              <a:t>Summary of Performance Support Program</a:t>
            </a:r>
          </a:p>
        </p:txBody>
      </p:sp>
      <p:sp>
        <p:nvSpPr>
          <p:cNvPr id="4" name="Text Placeholder 3">
            <a:extLst>
              <a:ext uri="{FF2B5EF4-FFF2-40B4-BE49-F238E27FC236}">
                <a16:creationId xmlns:a16="http://schemas.microsoft.com/office/drawing/2014/main" id="{65CFBA5F-4308-0D48-9C19-7E0A199081E6}"/>
              </a:ext>
            </a:extLst>
          </p:cNvPr>
          <p:cNvSpPr>
            <a:spLocks noGrp="1"/>
          </p:cNvSpPr>
          <p:nvPr>
            <p:ph type="body" sz="quarter" idx="16"/>
          </p:nvPr>
        </p:nvSpPr>
        <p:spPr>
          <a:xfrm>
            <a:off x="445582" y="1591322"/>
            <a:ext cx="3926618" cy="2829757"/>
          </a:xfrm>
        </p:spPr>
        <p:txBody>
          <a:bodyPr vert="horz" lIns="91440" tIns="45720" rIns="91440" bIns="45720" rtlCol="0">
            <a:normAutofit/>
          </a:bodyPr>
          <a:lstStyle/>
          <a:p>
            <a:pPr indent="-228600" algn="l" defTabSz="914400">
              <a:buFont typeface="Arial" panose="020B0604020202020204" pitchFamily="34" charset="0"/>
              <a:buChar char="•"/>
            </a:pPr>
            <a:r>
              <a:rPr lang="en-US" sz="1300" b="0" dirty="0"/>
              <a:t>As part of the Class B Cemetery Trust Performance Support Program, performance reviews were undertaken at seven (7) Class B Cemetery Trusts. Each review assessed the Trust’s governance systems, processes and practices, and identified opportunities to strengthen existing practices.</a:t>
            </a:r>
          </a:p>
          <a:p>
            <a:pPr indent="-228600" algn="l" defTabSz="914400">
              <a:buFont typeface="Arial" panose="020B0604020202020204" pitchFamily="34" charset="0"/>
              <a:buChar char="•"/>
            </a:pPr>
            <a:r>
              <a:rPr lang="en-US" sz="1300" b="0" dirty="0"/>
              <a:t>This annual report provides a summary of the common themes identified through the performance reviews in the 2019-20 year. These findings should be considered by other trust members and staff to determine whether there are similar areas for improvement at their Trust. </a:t>
            </a:r>
            <a:r>
              <a:rPr lang="en-US" sz="1300" b="0" i="1" dirty="0"/>
              <a:t>(Refer Appendix A for summary of findings per scope area over the past four years)</a:t>
            </a:r>
          </a:p>
          <a:p>
            <a:pPr indent="-228600" algn="l" defTabSz="914400">
              <a:buFont typeface="Arial" panose="020B0604020202020204" pitchFamily="34" charset="0"/>
              <a:buChar char="•"/>
            </a:pPr>
            <a:endParaRPr lang="en-US" sz="1300" b="0" dirty="0"/>
          </a:p>
        </p:txBody>
      </p:sp>
    </p:spTree>
    <p:extLst>
      <p:ext uri="{BB962C8B-B14F-4D97-AF65-F5344CB8AC3E}">
        <p14:creationId xmlns:p14="http://schemas.microsoft.com/office/powerpoint/2010/main" val="138235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t>1. Financial strategy and budget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905002"/>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The review revealed that a number of Trusts had no</a:t>
            </a:r>
            <a:r>
              <a:rPr lang="en-AU" dirty="0">
                <a:solidFill>
                  <a:srgbClr val="FF0000"/>
                </a:solidFill>
              </a:rPr>
              <a:t> </a:t>
            </a:r>
            <a:r>
              <a:rPr lang="en-AU" dirty="0">
                <a:solidFill>
                  <a:schemeClr val="tx1"/>
                </a:solidFill>
              </a:rPr>
              <a:t>financial budget, forecast or strategy in place to plan and manage the long-term viability of the Trust.</a:t>
            </a: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A long-term financial strategy and budget will help Trusts to manage their resources more effectively and efficiently.</a:t>
            </a:r>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8457" y="2571750"/>
            <a:ext cx="3065543" cy="2571750"/>
          </a:xfrm>
          <a:solidFill>
            <a:srgbClr val="DBEFF9"/>
          </a:solidFill>
        </p:spPr>
        <p:txBody>
          <a:bodyPr/>
          <a:lstStyle/>
          <a:p>
            <a:r>
              <a:rPr lang="en-AU" dirty="0">
                <a:solidFill>
                  <a:schemeClr val="tx1"/>
                </a:solidFill>
              </a:rPr>
              <a:t>Develop and document a long-term financial strategy to assist in managing the long-term sustainability of the Trust, which may include:</a:t>
            </a:r>
          </a:p>
          <a:p>
            <a:pPr marL="171450" indent="-171450">
              <a:buFont typeface="Arial" panose="020B0604020202020204" pitchFamily="34" charset="0"/>
              <a:buChar char="•"/>
            </a:pPr>
            <a:r>
              <a:rPr lang="en-AU" dirty="0">
                <a:solidFill>
                  <a:schemeClr val="tx1"/>
                </a:solidFill>
              </a:rPr>
              <a:t>Financial Objectives</a:t>
            </a:r>
          </a:p>
          <a:p>
            <a:pPr marL="171450" indent="-171450">
              <a:buFont typeface="Arial" panose="020B0604020202020204" pitchFamily="34" charset="0"/>
              <a:buChar char="•"/>
            </a:pPr>
            <a:r>
              <a:rPr lang="en-AU" dirty="0">
                <a:solidFill>
                  <a:schemeClr val="tx1"/>
                </a:solidFill>
              </a:rPr>
              <a:t>Budget Positions</a:t>
            </a:r>
          </a:p>
          <a:p>
            <a:pPr marL="171450" indent="-171450">
              <a:buFont typeface="Arial" panose="020B0604020202020204" pitchFamily="34" charset="0"/>
              <a:buChar char="•"/>
            </a:pPr>
            <a:r>
              <a:rPr lang="en-AU" dirty="0">
                <a:solidFill>
                  <a:schemeClr val="tx1"/>
                </a:solidFill>
              </a:rPr>
              <a:t>Regular reporting of actual vs forecast</a:t>
            </a:r>
          </a:p>
          <a:p>
            <a:pPr marL="171450" indent="-171450">
              <a:buFont typeface="Arial" panose="020B0604020202020204" pitchFamily="34" charset="0"/>
              <a:buChar char="•"/>
            </a:pPr>
            <a:r>
              <a:rPr lang="en-AU" dirty="0">
                <a:solidFill>
                  <a:schemeClr val="tx1"/>
                </a:solidFill>
              </a:rPr>
              <a:t>Investment strategy</a:t>
            </a:r>
          </a:p>
          <a:p>
            <a:r>
              <a:rPr lang="en-AU" dirty="0">
                <a:solidFill>
                  <a:schemeClr val="tx1"/>
                </a:solidFill>
              </a:rPr>
              <a:t>(</a:t>
            </a:r>
            <a:r>
              <a:rPr lang="en-AU" i="1" dirty="0">
                <a:solidFill>
                  <a:schemeClr val="tx1"/>
                </a:solidFill>
              </a:rPr>
              <a:t>Please refer to information provided in the Cemetery Sector Governance Support Program newsletter. Edition 2, 2020)</a:t>
            </a: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2"/>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232009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t>2. Instrument of Delegation</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905002"/>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Trusts do not have an Instrument of Delegation in place to delegate the Trust’s authority to Officers or Trust members to undertake functions and powers under the Act.</a:t>
            </a: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An Instrument of Delegation is required under the Act when the Trust wants to delegate its functions and powers.</a:t>
            </a:r>
          </a:p>
          <a:p>
            <a:endParaRPr lang="en-AU" dirty="0"/>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8457" y="2571750"/>
            <a:ext cx="3065543" cy="2571750"/>
          </a:xfrm>
          <a:solidFill>
            <a:srgbClr val="DBEFF9"/>
          </a:solidFill>
        </p:spPr>
        <p:txBody>
          <a:bodyPr/>
          <a:lstStyle/>
          <a:p>
            <a:r>
              <a:rPr lang="en-AU" dirty="0">
                <a:solidFill>
                  <a:schemeClr val="tx1"/>
                </a:solidFill>
              </a:rPr>
              <a:t>The Trust should refer to the DHHS website and download the sample “Delegation instrument for Class B cemetery trusts with no paid staff”. This should be used as a guide for the Trust to create its own Instrument of Delegation.</a:t>
            </a:r>
          </a:p>
          <a:p>
            <a:endParaRPr lang="en-AU"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2"/>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324764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884944"/>
            <a:ext cx="8556603" cy="734639"/>
          </a:xfrm>
        </p:spPr>
        <p:txBody>
          <a:bodyPr/>
          <a:lstStyle/>
          <a:p>
            <a:pPr algn="l"/>
            <a:r>
              <a:rPr lang="en-US" dirty="0"/>
              <a:t>3. Contract Management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1" y="1905002"/>
            <a:ext cx="3012915" cy="666748"/>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GB" dirty="0">
                <a:solidFill>
                  <a:schemeClr val="tx1"/>
                </a:solidFill>
              </a:rPr>
              <a:t>There were no documented policies and procedures around contract management.  In particular a requirement for a formal assessment to measure the performance of contractors. </a:t>
            </a:r>
            <a:endParaRPr lang="en-AU" dirty="0">
              <a:solidFill>
                <a:schemeClr val="tx1"/>
              </a:solidFill>
            </a:endParaRP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Policies and procedures around contract management provides guidance to the Trusts and their employees. It also provided a framework to assess contractors’ performance.</a:t>
            </a:r>
          </a:p>
          <a:p>
            <a:endParaRPr lang="en-AU" dirty="0"/>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91615" y="2571750"/>
            <a:ext cx="3065543" cy="2571750"/>
          </a:xfrm>
          <a:solidFill>
            <a:srgbClr val="DBEFF9"/>
          </a:solidFill>
        </p:spPr>
        <p:txBody>
          <a:bodyPr/>
          <a:lstStyle/>
          <a:p>
            <a:r>
              <a:rPr lang="en-AU" dirty="0">
                <a:solidFill>
                  <a:schemeClr val="tx1"/>
                </a:solidFill>
              </a:rPr>
              <a:t>The Trust should consider adopting the procurement and contract management policies, guides and tools provided on the DHHS website</a:t>
            </a:r>
          </a:p>
          <a:p>
            <a:r>
              <a:rPr lang="en-AU" dirty="0">
                <a:solidFill>
                  <a:schemeClr val="tx1"/>
                </a:solidFill>
              </a:rPr>
              <a:t>Refer to </a:t>
            </a:r>
            <a:r>
              <a:rPr lang="en-AU" u="sng" dirty="0">
                <a:solidFill>
                  <a:schemeClr val="accent2"/>
                </a:solidFill>
                <a:hlinkClick r:id="rId2">
                  <a:extLst>
                    <a:ext uri="{A12FA001-AC4F-418D-AE19-62706E023703}">
                      <ahyp:hlinkClr xmlns:ahyp="http://schemas.microsoft.com/office/drawing/2018/hyperlinkcolor" val="tx"/>
                    </a:ext>
                  </a:extLst>
                </a:hlinkClick>
              </a:rPr>
              <a:t>https://www2.health.vic.gov.au/public-health/cemeteries-and-crematoria/governance-and-finance/policy-templates</a:t>
            </a:r>
            <a:endParaRPr lang="en-AU" dirty="0">
              <a:solidFill>
                <a:schemeClr val="accent2"/>
              </a:solidFill>
            </a:endParaRPr>
          </a:p>
          <a:p>
            <a:r>
              <a:rPr lang="en-AU" dirty="0">
                <a:solidFill>
                  <a:schemeClr val="tx1"/>
                </a:solidFill>
              </a:rPr>
              <a:t> </a:t>
            </a:r>
          </a:p>
          <a:p>
            <a:endParaRPr lang="en-AU" dirty="0">
              <a:solidFill>
                <a:schemeClr val="tx1"/>
              </a:solidFill>
            </a:endParaRPr>
          </a:p>
          <a:p>
            <a:endParaRPr lang="en-US" dirty="0">
              <a:solidFill>
                <a:schemeClr val="tx1"/>
              </a:solidFill>
            </a:endParaRPr>
          </a:p>
          <a:p>
            <a:endParaRPr lang="en-US"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3"/>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165665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t>4. Customer Management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905002"/>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A number of Trusts do not have a central register to record complaints.</a:t>
            </a: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latin typeface="Arial" panose="020B0604020202020204" pitchFamily="34" charset="0"/>
                <a:ea typeface="Times New Roman" panose="02020603050405020304" pitchFamily="18" charset="0"/>
                <a:cs typeface="Arial" panose="020B0604020202020204" pitchFamily="34" charset="0"/>
              </a:rPr>
              <a:t>A complaints register provide Trusts with the opportunity to identify systemic issues and take action to resolve and prevent reoccurrences. </a:t>
            </a:r>
          </a:p>
          <a:p>
            <a:r>
              <a:rPr lang="en-AU" dirty="0">
                <a:latin typeface="Arial" panose="020B0604020202020204" pitchFamily="34" charset="0"/>
                <a:ea typeface="Times New Roman" panose="02020603050405020304" pitchFamily="18" charset="0"/>
                <a:cs typeface="Arial" panose="020B0604020202020204" pitchFamily="34" charset="0"/>
              </a:rPr>
              <a:t>Mismanagement of complaints can lead to  reputational damage and community dissatisfaction</a:t>
            </a:r>
            <a:r>
              <a:rPr lang="en-US" dirty="0">
                <a:latin typeface="Arial" panose="020B0604020202020204" pitchFamily="34" charset="0"/>
                <a:ea typeface="Times New Roman" panose="02020603050405020304" pitchFamily="18" charset="0"/>
                <a:cs typeface="Arial" panose="020B0604020202020204" pitchFamily="34" charset="0"/>
              </a:rPr>
              <a:t>.</a:t>
            </a:r>
            <a:endParaRPr lang="en-AU" dirty="0">
              <a:latin typeface="Arial" panose="020B0604020202020204" pitchFamily="34" charset="0"/>
              <a:ea typeface="Times New Roman" panose="02020603050405020304" pitchFamily="18" charset="0"/>
              <a:cs typeface="Arial" panose="020B0604020202020204" pitchFamily="34" charset="0"/>
            </a:endParaRPr>
          </a:p>
          <a:p>
            <a:endParaRPr lang="en-AU" dirty="0"/>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8457" y="2571750"/>
            <a:ext cx="3065543" cy="2571750"/>
          </a:xfrm>
          <a:solidFill>
            <a:srgbClr val="DBEFF9"/>
          </a:solidFill>
        </p:spPr>
        <p:txBody>
          <a:bodyPr/>
          <a:lstStyle/>
          <a:p>
            <a:pPr lvl="0" fontAlgn="auto"/>
            <a:r>
              <a:rPr lang="en-AU" dirty="0">
                <a:solidFill>
                  <a:schemeClr val="tx1"/>
                </a:solidFill>
                <a:latin typeface="Arial" panose="020B0604020202020204" pitchFamily="34" charset="0"/>
                <a:cs typeface="Arial" panose="020B0604020202020204" pitchFamily="34" charset="0"/>
              </a:rPr>
              <a:t>Develop a complaints register to record complaints received. The complaints register  should be recorded on a register, including the following information:</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Date received</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Details of complaint</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Complainant details</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Outcomes/findings from investigations</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Actions taken to resolve</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Date resolved </a:t>
            </a:r>
          </a:p>
          <a:p>
            <a:endParaRPr lang="en-AU"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2"/>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243867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t>5. Risk Management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553029"/>
            <a:ext cx="3065542" cy="529771"/>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082800"/>
            <a:ext cx="3065543" cy="3060700"/>
          </a:xfrm>
          <a:solidFill>
            <a:srgbClr val="DBEFF9"/>
          </a:solidFill>
        </p:spPr>
        <p:txBody>
          <a:bodyPr/>
          <a:lstStyle/>
          <a:p>
            <a:r>
              <a:rPr lang="en-AU" dirty="0">
                <a:solidFill>
                  <a:schemeClr val="tx1"/>
                </a:solidFill>
              </a:rPr>
              <a:t>A number of Trusts do not perform adequate risk management activities</a:t>
            </a: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553029"/>
            <a:ext cx="3065542" cy="529771"/>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082800"/>
            <a:ext cx="3065543" cy="3060700"/>
          </a:xfrm>
        </p:spPr>
        <p:txBody>
          <a:bodyPr/>
          <a:lstStyle/>
          <a:p>
            <a:r>
              <a:rPr lang="en-AU" dirty="0"/>
              <a:t>Failure to identify/assess risks may prevent the Trust from taking action to remove or mitigate potential risks resulting in potential financial or reputational impact on the Trust.</a:t>
            </a:r>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553029"/>
            <a:ext cx="3039228" cy="529771"/>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104772" y="2082800"/>
            <a:ext cx="3065543" cy="3060700"/>
          </a:xfrm>
          <a:solidFill>
            <a:srgbClr val="DBEFF9"/>
          </a:solidFill>
        </p:spPr>
        <p:txBody>
          <a:bodyPr>
            <a:normAutofit fontScale="85000" lnSpcReduction="10000"/>
          </a:bodyPr>
          <a:lstStyle/>
          <a:p>
            <a:r>
              <a:rPr lang="en-GB" dirty="0">
                <a:solidFill>
                  <a:schemeClr val="tx1"/>
                </a:solidFill>
              </a:rPr>
              <a:t>Identify, assess, document and manage key risks for the Trust and strategies in place to mitigate risks by developing the following: </a:t>
            </a:r>
          </a:p>
          <a:p>
            <a:pPr marL="171450" indent="-171450">
              <a:buFont typeface="Arial" panose="020B0604020202020204" pitchFamily="34" charset="0"/>
              <a:buChar char="•"/>
            </a:pPr>
            <a:r>
              <a:rPr lang="en-AU" dirty="0">
                <a:solidFill>
                  <a:schemeClr val="tx1"/>
                </a:solidFill>
              </a:rPr>
              <a:t>Risk Management Strategy</a:t>
            </a:r>
          </a:p>
          <a:p>
            <a:pPr marL="171450" indent="-171450">
              <a:buFont typeface="Arial" panose="020B0604020202020204" pitchFamily="34" charset="0"/>
              <a:buChar char="•"/>
            </a:pPr>
            <a:r>
              <a:rPr lang="en-AU" dirty="0">
                <a:solidFill>
                  <a:schemeClr val="tx1"/>
                </a:solidFill>
              </a:rPr>
              <a:t>Risk Register</a:t>
            </a:r>
          </a:p>
          <a:p>
            <a:pPr marL="171450" indent="-171450">
              <a:buFont typeface="Arial" panose="020B0604020202020204" pitchFamily="34" charset="0"/>
              <a:buChar char="•"/>
            </a:pPr>
            <a:r>
              <a:rPr lang="en-GB" dirty="0">
                <a:solidFill>
                  <a:schemeClr val="tx1"/>
                </a:solidFill>
              </a:rPr>
              <a:t>Fraud Policy </a:t>
            </a:r>
          </a:p>
          <a:p>
            <a:r>
              <a:rPr lang="en-GB" dirty="0">
                <a:solidFill>
                  <a:schemeClr val="tx1"/>
                </a:solidFill>
              </a:rPr>
              <a:t>Refer to </a:t>
            </a:r>
          </a:p>
          <a:p>
            <a:r>
              <a:rPr lang="en-GB" dirty="0">
                <a:solidFill>
                  <a:schemeClr val="accent2"/>
                </a:solidFill>
                <a:hlinkClick r:id="rId2">
                  <a:extLst>
                    <a:ext uri="{A12FA001-AC4F-418D-AE19-62706E023703}">
                      <ahyp:hlinkClr xmlns:ahyp="http://schemas.microsoft.com/office/drawing/2018/hyperlinkcolor" val="tx"/>
                    </a:ext>
                  </a:extLst>
                </a:hlinkClick>
              </a:rPr>
              <a:t>https://www2.health.vic.gov.au/public-health/cemeteries-and-crematoria/governance-and-finance/governance/fraud-and-protected-disclosures</a:t>
            </a:r>
            <a:endParaRPr lang="en-GB" dirty="0">
              <a:solidFill>
                <a:schemeClr val="accent2"/>
              </a:solidFill>
            </a:endParaRPr>
          </a:p>
          <a:p>
            <a:r>
              <a:rPr lang="en-AU" u="sng" dirty="0">
                <a:solidFill>
                  <a:schemeClr val="accent2"/>
                </a:solidFill>
                <a:hlinkClick r:id="rId3">
                  <a:extLst>
                    <a:ext uri="{A12FA001-AC4F-418D-AE19-62706E023703}">
                      <ahyp:hlinkClr xmlns:ahyp="http://schemas.microsoft.com/office/drawing/2018/hyperlinkcolor" val="tx"/>
                    </a:ext>
                  </a:extLst>
                </a:hlinkClick>
              </a:rPr>
              <a:t>https://www2.health.vic.gov.au/public-health/cemeteries-and%20crematoria/publications/~/link.aspx?_id=2E795611D5A94A5AA52DFEBA60F45877&amp;_z=z</a:t>
            </a:r>
            <a:endParaRPr lang="en-AU" u="sng" dirty="0">
              <a:solidFill>
                <a:schemeClr val="accent2"/>
              </a:solidFill>
            </a:endParaRPr>
          </a:p>
          <a:p>
            <a:r>
              <a:rPr lang="en-AU" u="sng" dirty="0">
                <a:solidFill>
                  <a:schemeClr val="accent2"/>
                </a:solidFill>
                <a:hlinkClick r:id="rId4">
                  <a:extLst>
                    <a:ext uri="{A12FA001-AC4F-418D-AE19-62706E023703}">
                      <ahyp:hlinkClr xmlns:ahyp="http://schemas.microsoft.com/office/drawing/2018/hyperlinkcolor" val="tx"/>
                    </a:ext>
                  </a:extLst>
                </a:hlinkClick>
              </a:rPr>
              <a:t>https://www2.health.vic.gov.au/about/publications/policiesandguidelines/governance-operational-training-class-b-training-manual</a:t>
            </a:r>
            <a:endParaRPr lang="en-AU" dirty="0">
              <a:solidFill>
                <a:schemeClr val="accent2"/>
              </a:solidFill>
            </a:endParaRPr>
          </a:p>
          <a:p>
            <a:endParaRPr lang="en-AU" dirty="0"/>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5"/>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294476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BA66-501A-41A3-9A02-5A54DAA23707}"/>
              </a:ext>
            </a:extLst>
          </p:cNvPr>
          <p:cNvSpPr>
            <a:spLocks noGrp="1"/>
          </p:cNvSpPr>
          <p:nvPr>
            <p:ph type="title"/>
          </p:nvPr>
        </p:nvSpPr>
        <p:spPr>
          <a:xfrm>
            <a:off x="340446" y="298450"/>
            <a:ext cx="7293842" cy="595313"/>
          </a:xfrm>
        </p:spPr>
        <p:txBody>
          <a:bodyPr/>
          <a:lstStyle/>
          <a:p>
            <a:r>
              <a:rPr lang="en-AU" dirty="0"/>
              <a:t>Appendix A: Summary of findings per scope area from 2016 to 2020</a:t>
            </a:r>
          </a:p>
        </p:txBody>
      </p:sp>
      <p:sp>
        <p:nvSpPr>
          <p:cNvPr id="3" name="TextBox 2">
            <a:extLst>
              <a:ext uri="{FF2B5EF4-FFF2-40B4-BE49-F238E27FC236}">
                <a16:creationId xmlns:a16="http://schemas.microsoft.com/office/drawing/2014/main" id="{E80DC4DD-EE66-49C7-AE6B-788109F7C175}"/>
              </a:ext>
            </a:extLst>
          </p:cNvPr>
          <p:cNvSpPr txBox="1"/>
          <p:nvPr/>
        </p:nvSpPr>
        <p:spPr>
          <a:xfrm>
            <a:off x="100953" y="967006"/>
            <a:ext cx="5522561" cy="461665"/>
          </a:xfrm>
          <a:prstGeom prst="rect">
            <a:avLst/>
          </a:prstGeom>
          <a:noFill/>
        </p:spPr>
        <p:txBody>
          <a:bodyPr wrap="square" rtlCol="0">
            <a:spAutoFit/>
          </a:bodyPr>
          <a:lstStyle/>
          <a:p>
            <a:r>
              <a:rPr lang="en-AU" sz="1200" dirty="0"/>
              <a:t>The table below lists the number of findings identified over the last four year in each of the major scope areas: </a:t>
            </a:r>
          </a:p>
        </p:txBody>
      </p:sp>
      <p:sp>
        <p:nvSpPr>
          <p:cNvPr id="4" name="Content Placeholder 3">
            <a:extLst>
              <a:ext uri="{FF2B5EF4-FFF2-40B4-BE49-F238E27FC236}">
                <a16:creationId xmlns:a16="http://schemas.microsoft.com/office/drawing/2014/main" id="{3295EA2F-F872-40CB-B5FF-BBE5D25CA2C1}"/>
              </a:ext>
            </a:extLst>
          </p:cNvPr>
          <p:cNvSpPr>
            <a:spLocks noGrp="1"/>
          </p:cNvSpPr>
          <p:nvPr>
            <p:ph idx="1"/>
          </p:nvPr>
        </p:nvSpPr>
        <p:spPr>
          <a:xfrm>
            <a:off x="5765176" y="893763"/>
            <a:ext cx="3218863" cy="3611297"/>
          </a:xfrm>
        </p:spPr>
        <p:txBody>
          <a:bodyPr/>
          <a:lstStyle/>
          <a:p>
            <a:r>
              <a:rPr lang="en-AU" sz="1000" dirty="0"/>
              <a:t>In general, a downward trend of findings however Trusts should focus on the following key risk</a:t>
            </a:r>
            <a:r>
              <a:rPr lang="en-AU" sz="1000" dirty="0">
                <a:solidFill>
                  <a:srgbClr val="FF0000"/>
                </a:solidFill>
              </a:rPr>
              <a:t> </a:t>
            </a:r>
            <a:r>
              <a:rPr lang="en-AU" sz="1000" dirty="0"/>
              <a:t>areas: </a:t>
            </a:r>
          </a:p>
          <a:p>
            <a:endParaRPr lang="en-AU" sz="1000" dirty="0"/>
          </a:p>
          <a:p>
            <a:endParaRPr lang="en-AU" sz="1000" dirty="0"/>
          </a:p>
          <a:p>
            <a:endParaRPr lang="en-AU" sz="1000" dirty="0"/>
          </a:p>
          <a:p>
            <a:endParaRPr lang="en-AU" sz="1000" dirty="0"/>
          </a:p>
        </p:txBody>
      </p:sp>
      <p:graphicFrame>
        <p:nvGraphicFramePr>
          <p:cNvPr id="10" name="Table 10">
            <a:extLst>
              <a:ext uri="{FF2B5EF4-FFF2-40B4-BE49-F238E27FC236}">
                <a16:creationId xmlns:a16="http://schemas.microsoft.com/office/drawing/2014/main" id="{E9A83B06-15B7-488F-8F80-9B50FDECC57E}"/>
              </a:ext>
            </a:extLst>
          </p:cNvPr>
          <p:cNvGraphicFramePr>
            <a:graphicFrameLocks noGrp="1"/>
          </p:cNvGraphicFramePr>
          <p:nvPr>
            <p:extLst>
              <p:ext uri="{D42A27DB-BD31-4B8C-83A1-F6EECF244321}">
                <p14:modId xmlns:p14="http://schemas.microsoft.com/office/powerpoint/2010/main" val="2557008472"/>
              </p:ext>
            </p:extLst>
          </p:nvPr>
        </p:nvGraphicFramePr>
        <p:xfrm>
          <a:off x="5859840" y="1308464"/>
          <a:ext cx="3124200" cy="3843252"/>
        </p:xfrm>
        <a:graphic>
          <a:graphicData uri="http://schemas.openxmlformats.org/drawingml/2006/table">
            <a:tbl>
              <a:tblPr firstRow="1" bandRow="1">
                <a:tableStyleId>{5C22544A-7EE6-4342-B048-85BDC9FD1C3A}</a:tableStyleId>
              </a:tblPr>
              <a:tblGrid>
                <a:gridCol w="1482656">
                  <a:extLst>
                    <a:ext uri="{9D8B030D-6E8A-4147-A177-3AD203B41FA5}">
                      <a16:colId xmlns:a16="http://schemas.microsoft.com/office/drawing/2014/main" val="3097786395"/>
                    </a:ext>
                  </a:extLst>
                </a:gridCol>
                <a:gridCol w="1641544">
                  <a:extLst>
                    <a:ext uri="{9D8B030D-6E8A-4147-A177-3AD203B41FA5}">
                      <a16:colId xmlns:a16="http://schemas.microsoft.com/office/drawing/2014/main" val="1451764762"/>
                    </a:ext>
                  </a:extLst>
                </a:gridCol>
              </a:tblGrid>
              <a:tr h="359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Areas of weakness</a:t>
                      </a:r>
                    </a:p>
                  </a:txBody>
                  <a:tcPr/>
                </a:tc>
                <a:tc>
                  <a:txBody>
                    <a:bodyPr/>
                    <a:lstStyle/>
                    <a:p>
                      <a:r>
                        <a:rPr lang="en-AU" sz="800" dirty="0"/>
                        <a:t>Possible consequences of not taking action</a:t>
                      </a:r>
                    </a:p>
                  </a:txBody>
                  <a:tcPr/>
                </a:tc>
                <a:extLst>
                  <a:ext uri="{0D108BD9-81ED-4DB2-BD59-A6C34878D82A}">
                    <a16:rowId xmlns:a16="http://schemas.microsoft.com/office/drawing/2014/main" val="1620573825"/>
                  </a:ext>
                </a:extLst>
              </a:tr>
              <a:tr h="805846">
                <a:tc>
                  <a:txBody>
                    <a:bodyPr/>
                    <a:lstStyle/>
                    <a:p>
                      <a:r>
                        <a:rPr lang="en-AU" sz="800" b="1" dirty="0"/>
                        <a:t>Management of Trust Finance</a:t>
                      </a:r>
                      <a:r>
                        <a:rPr lang="en-AU" sz="800" b="1" kern="1200" dirty="0">
                          <a:solidFill>
                            <a:schemeClr val="dk1"/>
                          </a:solidFill>
                          <a:latin typeface="+mn-lt"/>
                          <a:ea typeface="+mn-ea"/>
                          <a:cs typeface="+mn-cs"/>
                        </a:rPr>
                        <a:t>s</a:t>
                      </a:r>
                      <a:r>
                        <a:rPr lang="en-AU" sz="800" b="1" dirty="0"/>
                        <a:t> </a:t>
                      </a:r>
                      <a:r>
                        <a:rPr lang="en-AU" sz="800" dirty="0"/>
                        <a:t>– </a:t>
                      </a:r>
                      <a:r>
                        <a:rPr lang="en-AU" sz="800" kern="1200" dirty="0">
                          <a:solidFill>
                            <a:schemeClr val="dk1"/>
                          </a:solidFill>
                          <a:latin typeface="+mn-lt"/>
                          <a:ea typeface="+mn-ea"/>
                          <a:cs typeface="+mn-cs"/>
                        </a:rPr>
                        <a:t>ongoing viability of cemetery Trust</a:t>
                      </a:r>
                    </a:p>
                  </a:txBody>
                  <a:tcPr/>
                </a:tc>
                <a:tc>
                  <a:txBody>
                    <a:bodyPr/>
                    <a:lstStyle/>
                    <a:p>
                      <a:r>
                        <a:rPr lang="en-AU" sz="800" kern="1200" dirty="0">
                          <a:solidFill>
                            <a:schemeClr val="dk1"/>
                          </a:solidFill>
                          <a:latin typeface="+mn-lt"/>
                          <a:ea typeface="+mn-ea"/>
                          <a:cs typeface="+mn-cs"/>
                        </a:rPr>
                        <a:t>Cemetery Trust does not use its resources effectively and efficiently and lacks sufficient funds for cemetery operations and  to maintain the cemetery in perpetuity.</a:t>
                      </a:r>
                    </a:p>
                  </a:txBody>
                  <a:tcPr/>
                </a:tc>
                <a:extLst>
                  <a:ext uri="{0D108BD9-81ED-4DB2-BD59-A6C34878D82A}">
                    <a16:rowId xmlns:a16="http://schemas.microsoft.com/office/drawing/2014/main" val="1527907660"/>
                  </a:ext>
                </a:extLst>
              </a:tr>
              <a:tr h="1014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t>Governance</a:t>
                      </a:r>
                      <a:r>
                        <a:rPr lang="en-AU" sz="800" dirty="0"/>
                        <a:t> – Proper authorisatio</a:t>
                      </a:r>
                      <a:r>
                        <a:rPr lang="en-AU" sz="800" kern="1200" dirty="0">
                          <a:solidFill>
                            <a:schemeClr val="dk1"/>
                          </a:solidFill>
                          <a:latin typeface="+mn-lt"/>
                          <a:ea typeface="+mn-ea"/>
                          <a:cs typeface="+mn-cs"/>
                        </a:rPr>
                        <a:t>n for Trust officers or members to undertake functions and exercise powers under the Act.</a:t>
                      </a:r>
                    </a:p>
                    <a:p>
                      <a:r>
                        <a:rPr lang="en-AU" sz="800" kern="1200" dirty="0">
                          <a:solidFill>
                            <a:schemeClr val="dk1"/>
                          </a:solidFill>
                          <a:latin typeface="+mn-lt"/>
                          <a:ea typeface="+mn-ea"/>
                          <a:cs typeface="+mn-cs"/>
                        </a:rPr>
                        <a:t>(Instrument of Delegation)</a:t>
                      </a:r>
                    </a:p>
                  </a:txBody>
                  <a:tcPr/>
                </a:tc>
                <a:tc>
                  <a:txBody>
                    <a:bodyPr/>
                    <a:lstStyle/>
                    <a:p>
                      <a:r>
                        <a:rPr lang="en-AU" sz="800" kern="1200" dirty="0">
                          <a:solidFill>
                            <a:schemeClr val="dk1"/>
                          </a:solidFill>
                          <a:latin typeface="+mn-lt"/>
                          <a:ea typeface="+mn-ea"/>
                          <a:cs typeface="+mn-cs"/>
                        </a:rPr>
                        <a:t>Trust officers or members (the Secretary in particular) may undertake duties and exercise powers for which they do not have the appropriate authority.</a:t>
                      </a:r>
                    </a:p>
                    <a:p>
                      <a:endParaRPr lang="en-AU" sz="800" dirty="0"/>
                    </a:p>
                  </a:txBody>
                  <a:tcPr/>
                </a:tc>
                <a:extLst>
                  <a:ext uri="{0D108BD9-81ED-4DB2-BD59-A6C34878D82A}">
                    <a16:rowId xmlns:a16="http://schemas.microsoft.com/office/drawing/2014/main" val="172255682"/>
                  </a:ext>
                </a:extLst>
              </a:tr>
              <a:tr h="925230">
                <a:tc>
                  <a:txBody>
                    <a:bodyPr/>
                    <a:lstStyle/>
                    <a:p>
                      <a:r>
                        <a:rPr lang="en-AU" sz="800" b="1" dirty="0"/>
                        <a:t>Contract Management </a:t>
                      </a:r>
                      <a:r>
                        <a:rPr lang="en-AU" sz="800" dirty="0"/>
                        <a:t>– Establishing formal performance processes with contractors</a:t>
                      </a:r>
                    </a:p>
                  </a:txBody>
                  <a:tcPr/>
                </a:tc>
                <a:tc>
                  <a:txBody>
                    <a:bodyPr/>
                    <a:lstStyle/>
                    <a:p>
                      <a:r>
                        <a:rPr lang="en-AU" sz="800" dirty="0"/>
                        <a:t>Risk that roles and requirements of contractors are not clearly agreed, and the Trust will not have a legal remedial arrangement in the event of a contract dispute or performance issues.</a:t>
                      </a:r>
                    </a:p>
                  </a:txBody>
                  <a:tcPr/>
                </a:tc>
                <a:extLst>
                  <a:ext uri="{0D108BD9-81ED-4DB2-BD59-A6C34878D82A}">
                    <a16:rowId xmlns:a16="http://schemas.microsoft.com/office/drawing/2014/main" val="3404835822"/>
                  </a:ext>
                </a:extLst>
              </a:tr>
              <a:tr h="686461">
                <a:tc>
                  <a:txBody>
                    <a:bodyPr/>
                    <a:lstStyle/>
                    <a:p>
                      <a:r>
                        <a:rPr lang="en-AU" sz="800" b="1" dirty="0"/>
                        <a:t>Risk Management </a:t>
                      </a:r>
                      <a:r>
                        <a:rPr lang="en-AU" sz="800" dirty="0"/>
                        <a:t>– Performing and documenting risk assessments (Financial and Non-Financial)</a:t>
                      </a:r>
                    </a:p>
                  </a:txBody>
                  <a:tcPr/>
                </a:tc>
                <a:tc>
                  <a:txBody>
                    <a:bodyPr/>
                    <a:lstStyle/>
                    <a:p>
                      <a:r>
                        <a:rPr lang="en-AU" sz="800" dirty="0"/>
                        <a:t>Trust may not know or foresee risks that could result in potential financial or reputational impact on the Trust.</a:t>
                      </a:r>
                    </a:p>
                  </a:txBody>
                  <a:tcPr/>
                </a:tc>
                <a:extLst>
                  <a:ext uri="{0D108BD9-81ED-4DB2-BD59-A6C34878D82A}">
                    <a16:rowId xmlns:a16="http://schemas.microsoft.com/office/drawing/2014/main" val="767519844"/>
                  </a:ext>
                </a:extLst>
              </a:tr>
            </a:tbl>
          </a:graphicData>
        </a:graphic>
      </p:graphicFrame>
      <p:pic>
        <p:nvPicPr>
          <p:cNvPr id="5" name="Picture 4"/>
          <p:cNvPicPr>
            <a:picLocks noChangeAspect="1"/>
          </p:cNvPicPr>
          <p:nvPr/>
        </p:nvPicPr>
        <p:blipFill>
          <a:blip r:embed="rId2"/>
          <a:stretch>
            <a:fillRect/>
          </a:stretch>
        </p:blipFill>
        <p:spPr>
          <a:xfrm>
            <a:off x="150125" y="1428671"/>
            <a:ext cx="5473389" cy="3524142"/>
          </a:xfrm>
          <a:prstGeom prst="rect">
            <a:avLst/>
          </a:prstGeom>
        </p:spPr>
      </p:pic>
    </p:spTree>
    <p:extLst>
      <p:ext uri="{BB962C8B-B14F-4D97-AF65-F5344CB8AC3E}">
        <p14:creationId xmlns:p14="http://schemas.microsoft.com/office/powerpoint/2010/main" val="19451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2A02A-C4DC-4497-B659-A118A2058D77}"/>
              </a:ext>
            </a:extLst>
          </p:cNvPr>
          <p:cNvSpPr>
            <a:spLocks noGrp="1"/>
          </p:cNvSpPr>
          <p:nvPr>
            <p:ph type="title"/>
          </p:nvPr>
        </p:nvSpPr>
        <p:spPr>
          <a:xfrm>
            <a:off x="297518" y="265147"/>
            <a:ext cx="7484749" cy="595313"/>
          </a:xfrm>
        </p:spPr>
        <p:txBody>
          <a:bodyPr/>
          <a:lstStyle/>
          <a:p>
            <a:pPr fontAlgn="auto">
              <a:lnSpc>
                <a:spcPct val="100000"/>
              </a:lnSpc>
            </a:pPr>
            <a:r>
              <a:rPr lang="en-ZA" dirty="0"/>
              <a:t>Appendix B. Finalising the Performance Support Program Review report (Updated 2020)</a:t>
            </a:r>
            <a:endParaRPr lang="en-US" dirty="0"/>
          </a:p>
        </p:txBody>
      </p:sp>
      <p:graphicFrame>
        <p:nvGraphicFramePr>
          <p:cNvPr id="4" name="Content Placeholder 3">
            <a:extLst>
              <a:ext uri="{FF2B5EF4-FFF2-40B4-BE49-F238E27FC236}">
                <a16:creationId xmlns:a16="http://schemas.microsoft.com/office/drawing/2014/main" id="{5983A565-2223-4E72-A264-9CCBA47428D9}"/>
              </a:ext>
            </a:extLst>
          </p:cNvPr>
          <p:cNvGraphicFramePr>
            <a:graphicFrameLocks noGrp="1"/>
          </p:cNvGraphicFramePr>
          <p:nvPr>
            <p:ph idx="1"/>
            <p:extLst>
              <p:ext uri="{D42A27DB-BD31-4B8C-83A1-F6EECF244321}">
                <p14:modId xmlns:p14="http://schemas.microsoft.com/office/powerpoint/2010/main" val="2073547156"/>
              </p:ext>
            </p:extLst>
          </p:nvPr>
        </p:nvGraphicFramePr>
        <p:xfrm>
          <a:off x="433050" y="1504941"/>
          <a:ext cx="4761520" cy="306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5461C66-99BE-4EB8-AD6A-2B6E9A195184}"/>
              </a:ext>
            </a:extLst>
          </p:cNvPr>
          <p:cNvSpPr txBox="1"/>
          <p:nvPr/>
        </p:nvSpPr>
        <p:spPr>
          <a:xfrm>
            <a:off x="379414" y="1104831"/>
            <a:ext cx="4568722" cy="400110"/>
          </a:xfrm>
          <a:prstGeom prst="rect">
            <a:avLst/>
          </a:prstGeom>
          <a:noFill/>
        </p:spPr>
        <p:txBody>
          <a:bodyPr wrap="square" rtlCol="0">
            <a:spAutoFit/>
          </a:bodyPr>
          <a:lstStyle/>
          <a:p>
            <a:r>
              <a:rPr lang="en-AU" sz="1000" dirty="0"/>
              <a:t>The process flow chart below describes the steps that the Trust should follow after receiving the draft report from NTT: </a:t>
            </a:r>
          </a:p>
        </p:txBody>
      </p:sp>
      <p:sp>
        <p:nvSpPr>
          <p:cNvPr id="8" name="Rectangle 7">
            <a:extLst>
              <a:ext uri="{FF2B5EF4-FFF2-40B4-BE49-F238E27FC236}">
                <a16:creationId xmlns:a16="http://schemas.microsoft.com/office/drawing/2014/main" id="{5D0D48AE-5699-4193-8576-ECC8390541E5}"/>
              </a:ext>
            </a:extLst>
          </p:cNvPr>
          <p:cNvSpPr/>
          <p:nvPr/>
        </p:nvSpPr>
        <p:spPr>
          <a:xfrm>
            <a:off x="5846796" y="1091040"/>
            <a:ext cx="3077115" cy="4025141"/>
          </a:xfrm>
          <a:prstGeom prst="rect">
            <a:avLst/>
          </a:prstGeom>
          <a:solidFill>
            <a:srgbClr val="DBEFF9"/>
          </a:solidFill>
        </p:spPr>
        <p:txBody>
          <a:bodyPr wrap="square">
            <a:spAutoFit/>
          </a:bodyPr>
          <a:lstStyle/>
          <a:p>
            <a:pPr>
              <a:lnSpc>
                <a:spcPct val="120000"/>
              </a:lnSpc>
              <a:spcBef>
                <a:spcPts val="200"/>
              </a:spcBef>
              <a:spcAft>
                <a:spcPts val="200"/>
              </a:spcAft>
            </a:pPr>
            <a:r>
              <a:rPr lang="en-US" sz="1000" dirty="0">
                <a:latin typeface="Arial" panose="020B0604020202020204" pitchFamily="34" charset="0"/>
                <a:ea typeface="Times New Roman" panose="02020603050405020304" pitchFamily="18" charset="0"/>
                <a:cs typeface="Arial" panose="020B0604020202020204" pitchFamily="34" charset="0"/>
              </a:rPr>
              <a:t>Trust must assign a reasonable time to complete the management action and be aware of the following:</a:t>
            </a:r>
          </a:p>
          <a:p>
            <a:pPr marL="285750" indent="-285750">
              <a:lnSpc>
                <a:spcPct val="120000"/>
              </a:lnSpc>
              <a:spcBef>
                <a:spcPts val="200"/>
              </a:spcBef>
              <a:spcAft>
                <a:spcPts val="200"/>
              </a:spcAft>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Arial" panose="020B0604020202020204" pitchFamily="34" charset="0"/>
              </a:rPr>
              <a:t>Trusts were allocating substantial time frames to address High and Medium risk findings (i.e. more than 24 months to complete a recommended action)</a:t>
            </a:r>
          </a:p>
          <a:p>
            <a:pPr marL="285750" indent="-285750">
              <a:lnSpc>
                <a:spcPct val="120000"/>
              </a:lnSpc>
              <a:spcBef>
                <a:spcPts val="200"/>
              </a:spcBef>
              <a:spcAft>
                <a:spcPts val="200"/>
              </a:spcAft>
              <a:buFont typeface="Arial" panose="020B0604020202020204" pitchFamily="34" charset="0"/>
              <a:buChar char="•"/>
            </a:pPr>
            <a:r>
              <a:rPr lang="en-AU" sz="1000" dirty="0">
                <a:latin typeface="Arial" panose="020B0604020202020204" pitchFamily="34" charset="0"/>
                <a:ea typeface="Times New Roman" panose="02020603050405020304" pitchFamily="18" charset="0"/>
                <a:cs typeface="Arial" panose="020B0604020202020204" pitchFamily="34" charset="0"/>
              </a:rPr>
              <a:t>Leaving a high or medium risk finding unresolved may lead to serious consequences if the risk eventuates</a:t>
            </a:r>
          </a:p>
          <a:p>
            <a:pPr>
              <a:lnSpc>
                <a:spcPct val="120000"/>
              </a:lnSpc>
              <a:spcBef>
                <a:spcPts val="200"/>
              </a:spcBef>
              <a:spcAft>
                <a:spcPts val="200"/>
              </a:spcAft>
            </a:pPr>
            <a:r>
              <a:rPr lang="en-AU" sz="1000" dirty="0">
                <a:latin typeface="Arial" panose="020B0604020202020204" pitchFamily="34" charset="0"/>
                <a:ea typeface="Times New Roman" panose="02020603050405020304" pitchFamily="18" charset="0"/>
                <a:cs typeface="Arial" panose="020B0604020202020204" pitchFamily="34" charset="0"/>
              </a:rPr>
              <a:t>Suggested target date and action:</a:t>
            </a:r>
          </a:p>
          <a:p>
            <a:pPr marL="285750" indent="-285750">
              <a:lnSpc>
                <a:spcPct val="120000"/>
              </a:lnSpc>
              <a:spcBef>
                <a:spcPts val="200"/>
              </a:spcBef>
              <a:spcAft>
                <a:spcPts val="200"/>
              </a:spcAft>
              <a:buFont typeface="Arial" panose="020B0604020202020204" pitchFamily="34" charset="0"/>
              <a:buChar char="•"/>
            </a:pPr>
            <a:r>
              <a:rPr lang="en-AU" sz="1000" dirty="0">
                <a:latin typeface="Arial" panose="020B0604020202020204" pitchFamily="34" charset="0"/>
                <a:ea typeface="Times New Roman" panose="02020603050405020304" pitchFamily="18" charset="0"/>
                <a:cs typeface="Arial" panose="020B0604020202020204" pitchFamily="34" charset="0"/>
              </a:rPr>
              <a:t>DHHS recommends that High and Medium risk actions should be completed within 12 months </a:t>
            </a:r>
          </a:p>
          <a:p>
            <a:pPr marL="285750" indent="-285750">
              <a:lnSpc>
                <a:spcPct val="120000"/>
              </a:lnSpc>
              <a:spcBef>
                <a:spcPts val="200"/>
              </a:spcBef>
              <a:spcAft>
                <a:spcPts val="200"/>
              </a:spcAft>
              <a:buFont typeface="Arial" panose="020B0604020202020204" pitchFamily="34" charset="0"/>
              <a:buChar char="•"/>
            </a:pPr>
            <a:r>
              <a:rPr lang="en-AU" sz="1000" dirty="0">
                <a:latin typeface="Arial" panose="020B0604020202020204" pitchFamily="34" charset="0"/>
                <a:ea typeface="Times New Roman" panose="02020603050405020304" pitchFamily="18" charset="0"/>
                <a:cs typeface="Arial" panose="020B0604020202020204" pitchFamily="34" charset="0"/>
              </a:rPr>
              <a:t>Where the action involves documenting processes or creating policies, the Trust should go to the DHHS website to identify whether there are templates available to be used, or seek assistance from another Cemetery Trust</a:t>
            </a:r>
          </a:p>
        </p:txBody>
      </p:sp>
      <p:sp>
        <p:nvSpPr>
          <p:cNvPr id="10" name="TextBox 9">
            <a:extLst>
              <a:ext uri="{FF2B5EF4-FFF2-40B4-BE49-F238E27FC236}">
                <a16:creationId xmlns:a16="http://schemas.microsoft.com/office/drawing/2014/main" id="{A7ADDE8C-16AC-4A44-A0FA-D2DEEF9C5CDF}"/>
              </a:ext>
            </a:extLst>
          </p:cNvPr>
          <p:cNvSpPr txBox="1"/>
          <p:nvPr/>
        </p:nvSpPr>
        <p:spPr>
          <a:xfrm>
            <a:off x="386743" y="4524410"/>
            <a:ext cx="5080202" cy="707886"/>
          </a:xfrm>
          <a:prstGeom prst="rect">
            <a:avLst/>
          </a:prstGeom>
          <a:noFill/>
        </p:spPr>
        <p:txBody>
          <a:bodyPr wrap="square" rtlCol="0">
            <a:spAutoFit/>
          </a:bodyPr>
          <a:lstStyle/>
          <a:p>
            <a:r>
              <a:rPr lang="en-AU" sz="1000" b="1" dirty="0">
                <a:latin typeface="Arial" panose="020B0604020202020204" pitchFamily="34" charset="0"/>
                <a:ea typeface="Times New Roman" panose="02020603050405020304" pitchFamily="18" charset="0"/>
                <a:cs typeface="Arial" panose="020B0604020202020204" pitchFamily="34" charset="0"/>
              </a:rPr>
              <a:t>Note:</a:t>
            </a:r>
            <a:r>
              <a:rPr lang="en-AU" sz="1000" dirty="0">
                <a:latin typeface="Arial" panose="020B0604020202020204" pitchFamily="34" charset="0"/>
                <a:ea typeface="Times New Roman" panose="02020603050405020304" pitchFamily="18" charset="0"/>
                <a:cs typeface="Arial" panose="020B0604020202020204" pitchFamily="34" charset="0"/>
              </a:rPr>
              <a:t> Under section </a:t>
            </a:r>
            <a:r>
              <a:rPr lang="en-AU" sz="1000" i="1" dirty="0">
                <a:latin typeface="Arial" panose="020B0604020202020204" pitchFamily="34" charset="0"/>
                <a:ea typeface="Times New Roman" panose="02020603050405020304" pitchFamily="18" charset="0"/>
                <a:cs typeface="Arial" panose="020B0604020202020204" pitchFamily="34" charset="0"/>
              </a:rPr>
              <a:t>12A(1)(i) of the Cemeteries and Crematoria Act 2003</a:t>
            </a:r>
            <a:r>
              <a:rPr lang="en-AU" sz="1000" dirty="0">
                <a:latin typeface="Arial" panose="020B0604020202020204" pitchFamily="34" charset="0"/>
                <a:ea typeface="Times New Roman" panose="02020603050405020304" pitchFamily="18" charset="0"/>
                <a:cs typeface="Arial" panose="020B0604020202020204" pitchFamily="34" charset="0"/>
              </a:rPr>
              <a:t> (the Act) Class A cemeteries are required to provide leadership, assistance and advice as requested to Class B cemetery trusts</a:t>
            </a:r>
          </a:p>
          <a:p>
            <a:endParaRPr lang="en-AU" sz="1000" dirty="0"/>
          </a:p>
        </p:txBody>
      </p:sp>
    </p:spTree>
    <p:extLst>
      <p:ext uri="{BB962C8B-B14F-4D97-AF65-F5344CB8AC3E}">
        <p14:creationId xmlns:p14="http://schemas.microsoft.com/office/powerpoint/2010/main" val="2114849883"/>
      </p:ext>
    </p:extLst>
  </p:cSld>
  <p:clrMapOvr>
    <a:masterClrMapping/>
  </p:clrMapOvr>
</p:sld>
</file>

<file path=ppt/theme/theme1.xml><?xml version="1.0" encoding="utf-8"?>
<a:theme xmlns:a="http://schemas.openxmlformats.org/drawingml/2006/main" name="DD_master_page">
  <a:themeElements>
    <a:clrScheme name="Custom 2">
      <a:dk1>
        <a:srgbClr val="1C1F50"/>
      </a:dk1>
      <a:lt1>
        <a:srgbClr val="FFFFFF"/>
      </a:lt1>
      <a:dk2>
        <a:srgbClr val="A2AAB2"/>
      </a:dk2>
      <a:lt2>
        <a:srgbClr val="656E71"/>
      </a:lt2>
      <a:accent1>
        <a:srgbClr val="0033CC"/>
      </a:accent1>
      <a:accent2>
        <a:srgbClr val="427CB2"/>
      </a:accent2>
      <a:accent3>
        <a:srgbClr val="09C7F0"/>
      </a:accent3>
      <a:accent4>
        <a:srgbClr val="2BD3B5"/>
      </a:accent4>
      <a:accent5>
        <a:srgbClr val="01B29F"/>
      </a:accent5>
      <a:accent6>
        <a:srgbClr val="189BA9"/>
      </a:accent6>
      <a:hlink>
        <a:srgbClr val="0784C1"/>
      </a:hlink>
      <a:folHlink>
        <a:srgbClr val="0784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TT Powerpoint Template 2.0" id="{2B44DD59-0E39-3F48-B405-4D2F382C4F60}" vid="{49BC73B8-7F99-D240-B517-CE6ECA6614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8CFBBA9800D248A7B668174A6C09BD" ma:contentTypeVersion="13" ma:contentTypeDescription="Create a new document." ma:contentTypeScope="" ma:versionID="e9c4c3308f27351a72f941db0452a6cd">
  <xsd:schema xmlns:xsd="http://www.w3.org/2001/XMLSchema" xmlns:xs="http://www.w3.org/2001/XMLSchema" xmlns:p="http://schemas.microsoft.com/office/2006/metadata/properties" xmlns:ns3="f41c6eee-0f22-4855-8202-a55fae571176" xmlns:ns4="53c77d62-da88-4c6b-97fa-5903992446b9" targetNamespace="http://schemas.microsoft.com/office/2006/metadata/properties" ma:root="true" ma:fieldsID="99c10b73d02f93a790c9ab5b32e0f21a" ns3:_="" ns4:_="">
    <xsd:import namespace="f41c6eee-0f22-4855-8202-a55fae571176"/>
    <xsd:import namespace="53c77d62-da88-4c6b-97fa-5903992446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c6eee-0f22-4855-8202-a55fae57117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c77d62-da88-4c6b-97fa-5903992446b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E58552-9463-410D-8394-1554D60D27A7}">
  <ds:schemaRefs>
    <ds:schemaRef ds:uri="http://www.w3.org/XML/1998/namespace"/>
    <ds:schemaRef ds:uri="http://purl.org/dc/dcmitype/"/>
    <ds:schemaRef ds:uri="http://purl.org/dc/terms/"/>
    <ds:schemaRef ds:uri="http://schemas.microsoft.com/office/2006/documentManagement/types"/>
    <ds:schemaRef ds:uri="http://schemas.microsoft.com/office/2006/metadata/properties"/>
    <ds:schemaRef ds:uri="53c77d62-da88-4c6b-97fa-5903992446b9"/>
    <ds:schemaRef ds:uri="http://purl.org/dc/elements/1.1/"/>
    <ds:schemaRef ds:uri="f41c6eee-0f22-4855-8202-a55fae571176"/>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A6321E9-5EB7-4E72-8D59-175474F82BAF}">
  <ds:schemaRefs>
    <ds:schemaRef ds:uri="http://schemas.microsoft.com/sharepoint/v3/contenttype/forms"/>
  </ds:schemaRefs>
</ds:datastoreItem>
</file>

<file path=customXml/itemProps3.xml><?xml version="1.0" encoding="utf-8"?>
<ds:datastoreItem xmlns:ds="http://schemas.openxmlformats.org/officeDocument/2006/customXml" ds:itemID="{69823E3D-D87A-40B7-A87F-2FB2D7725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c6eee-0f22-4855-8202-a55fae571176"/>
    <ds:schemaRef ds:uri="53c77d62-da88-4c6b-97fa-5903992446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3137</TotalTime>
  <Words>1361</Words>
  <Application>Microsoft Office PowerPoint</Application>
  <PresentationFormat>On-screen Show (16:9)</PresentationFormat>
  <Paragraphs>122</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 Black</vt:lpstr>
      <vt:lpstr>Calibri</vt:lpstr>
      <vt:lpstr>Calibri Light</vt:lpstr>
      <vt:lpstr>Courier New</vt:lpstr>
      <vt:lpstr>Source Sans Pro</vt:lpstr>
      <vt:lpstr>DD_master_page</vt:lpstr>
      <vt:lpstr>Office Theme</vt:lpstr>
      <vt:lpstr>DEPARTMENT OF HEALTH AND HUMAN SERVICES Performance Support Program 2019-20 Annual Report</vt:lpstr>
      <vt:lpstr>Summary of Performance Support Program</vt:lpstr>
      <vt:lpstr>1. Financial strategy and budget</vt:lpstr>
      <vt:lpstr>2. Instrument of Delegation</vt:lpstr>
      <vt:lpstr>3. Contract Management</vt:lpstr>
      <vt:lpstr>4. Customer Management</vt:lpstr>
      <vt:lpstr>5. Risk Management</vt:lpstr>
      <vt:lpstr>Appendix A: Summary of findings per scope area from 2016 to 2020</vt:lpstr>
      <vt:lpstr>Appendix B. Finalising the Performance Support Program Review report (Updated 2020)</vt:lpstr>
      <vt:lpstr>C. Useful References and Templates available to Trusts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AND HUMAN SERVICES Performance Support Program 2019-20 Annual Report</dc:title>
  <dc:creator>Arkhe Joseph Marcaida (AU)</dc:creator>
  <cp:lastModifiedBy>Anna Ravenscroft (Health)</cp:lastModifiedBy>
  <cp:revision>58</cp:revision>
  <dcterms:created xsi:type="dcterms:W3CDTF">2020-07-29T07:55:36Z</dcterms:created>
  <dcterms:modified xsi:type="dcterms:W3CDTF">2021-02-15T00:18:21Z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0x010100518CFBBA9800D248A7B668174A6C09BD</vt:lpwstr>
  </property>
  <property fmtid="{D5CDD505-2E9C-101B-9397-08002B2CF9AE}" pid="3" name="MSIP_Label_43e64453-338c-4f93-8a4d-0039a0a41f2a_Enabled">
    <vt:lpwstr>true</vt:lpwstr>
  </property>
  <property fmtid="{D5CDD505-2E9C-101B-9397-08002B2CF9AE}" pid="4" name="MSIP_Label_43e64453-338c-4f93-8a4d-0039a0a41f2a_SetDate">
    <vt:lpwstr>2021-02-15T00:17:44Z</vt:lpwstr>
  </property>
  <property fmtid="{D5CDD505-2E9C-101B-9397-08002B2CF9AE}" pid="5" name="MSIP_Label_43e64453-338c-4f93-8a4d-0039a0a41f2a_Method">
    <vt:lpwstr>Privileged</vt:lpwstr>
  </property>
  <property fmtid="{D5CDD505-2E9C-101B-9397-08002B2CF9AE}" pid="6" name="MSIP_Label_43e64453-338c-4f93-8a4d-0039a0a41f2a_Name">
    <vt:lpwstr>43e64453-338c-4f93-8a4d-0039a0a41f2a</vt:lpwstr>
  </property>
  <property fmtid="{D5CDD505-2E9C-101B-9397-08002B2CF9AE}" pid="7" name="MSIP_Label_43e64453-338c-4f93-8a4d-0039a0a41f2a_SiteId">
    <vt:lpwstr>c0e0601f-0fac-449c-9c88-a104c4eb9f28</vt:lpwstr>
  </property>
  <property fmtid="{D5CDD505-2E9C-101B-9397-08002B2CF9AE}" pid="8" name="MSIP_Label_43e64453-338c-4f93-8a4d-0039a0a41f2a_ActionId">
    <vt:lpwstr>0192df6a-3aaa-48df-88b5-358696c301b7</vt:lpwstr>
  </property>
  <property fmtid="{D5CDD505-2E9C-101B-9397-08002B2CF9AE}" pid="9" name="MSIP_Label_43e64453-338c-4f93-8a4d-0039a0a41f2a_ContentBits">
    <vt:lpwstr>2</vt:lpwstr>
  </property>
</Properties>
</file>