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787" r:id="rId5"/>
    <p:sldMasterId id="2147483877" r:id="rId6"/>
  </p:sldMasterIdLst>
  <p:notesMasterIdLst>
    <p:notesMasterId r:id="rId20"/>
  </p:notesMasterIdLst>
  <p:handoutMasterIdLst>
    <p:handoutMasterId r:id="rId21"/>
  </p:handoutMasterIdLst>
  <p:sldIdLst>
    <p:sldId id="472" r:id="rId7"/>
    <p:sldId id="531" r:id="rId8"/>
    <p:sldId id="533" r:id="rId9"/>
    <p:sldId id="535" r:id="rId10"/>
    <p:sldId id="536" r:id="rId11"/>
    <p:sldId id="544" r:id="rId12"/>
    <p:sldId id="543" r:id="rId13"/>
    <p:sldId id="541" r:id="rId14"/>
    <p:sldId id="526" r:id="rId15"/>
    <p:sldId id="542" r:id="rId16"/>
    <p:sldId id="537" r:id="rId17"/>
    <p:sldId id="545" r:id="rId18"/>
    <p:sldId id="495" r:id="rId19"/>
  </p:sldIdLst>
  <p:sldSz cx="12192000" cy="6858000"/>
  <p:notesSz cx="6807200"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7" userDrawn="1">
          <p15:clr>
            <a:srgbClr val="A4A3A4"/>
          </p15:clr>
        </p15:guide>
        <p15:guide id="3" orient="horz" pos="3131" userDrawn="1">
          <p15:clr>
            <a:srgbClr val="A4A3A4"/>
          </p15:clr>
        </p15:guide>
        <p15:guide id="4"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usan Ziemann (DHHS)" initials="SZ( [2]" lastIdx="5" clrIdx="6">
    <p:extLst>
      <p:ext uri="{19B8F6BF-5375-455C-9EA6-DF929625EA0E}">
        <p15:presenceInfo xmlns:p15="http://schemas.microsoft.com/office/powerpoint/2012/main" userId="S::Susan.Ziemann@dhhs.vic.gov.au::8fbcce07-ec6a-4761-b9be-7880c99e6958" providerId="AD"/>
      </p:ext>
    </p:extLst>
  </p:cmAuthor>
  <p:cmAuthor id="1" name="Lisa Tripodi" initials="LT" lastIdx="11" clrIdx="0"/>
  <p:cmAuthor id="8" name="William Cheung (Oakton)" initials="WC( [2]" lastIdx="0" clrIdx="7">
    <p:extLst>
      <p:ext uri="{19B8F6BF-5375-455C-9EA6-DF929625EA0E}">
        <p15:presenceInfo xmlns:p15="http://schemas.microsoft.com/office/powerpoint/2012/main" userId="S-1-5-21-583907252-706699826-1417001333-69277" providerId="AD"/>
      </p:ext>
    </p:extLst>
  </p:cmAuthor>
  <p:cmAuthor id="2" name="Megan McCullagh" initials="MM" lastIdx="16" clrIdx="1"/>
  <p:cmAuthor id="3" name="Anthony Lim" initials="AL" lastIdx="8" clrIdx="2"/>
  <p:cmAuthor id="4" name="Megan McCullagh (Oakton)" initials="MM(" lastIdx="11" clrIdx="3">
    <p:extLst>
      <p:ext uri="{19B8F6BF-5375-455C-9EA6-DF929625EA0E}">
        <p15:presenceInfo xmlns:p15="http://schemas.microsoft.com/office/powerpoint/2012/main" userId="S-1-5-21-583907252-706699826-1417001333-69361" providerId="AD"/>
      </p:ext>
    </p:extLst>
  </p:cmAuthor>
  <p:cmAuthor id="5" name="William Cheung (Oakton)" initials="WC(" lastIdx="1" clrIdx="4">
    <p:extLst>
      <p:ext uri="{19B8F6BF-5375-455C-9EA6-DF929625EA0E}">
        <p15:presenceInfo xmlns:p15="http://schemas.microsoft.com/office/powerpoint/2012/main" userId="S::william.cheung@dimensiondata.com::bc08d9bf-ed40-4058-95dc-9630c50b065f" providerId="AD"/>
      </p:ext>
    </p:extLst>
  </p:cmAuthor>
  <p:cmAuthor id="6" name="Susan Ziemann (DHHS)" initials="SZ(" lastIdx="4" clrIdx="5">
    <p:extLst>
      <p:ext uri="{19B8F6BF-5375-455C-9EA6-DF929625EA0E}">
        <p15:presenceInfo xmlns:p15="http://schemas.microsoft.com/office/powerpoint/2012/main" userId="S-1-5-21-3009471437-2678356326-1117381816-1418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5"/>
    <a:srgbClr val="007FA8"/>
    <a:srgbClr val="00A9E0"/>
    <a:srgbClr val="66FFFF"/>
    <a:srgbClr val="0066FF"/>
    <a:srgbClr val="6699FF"/>
    <a:srgbClr val="0099FF"/>
    <a:srgbClr val="BB0FF1"/>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10" autoAdjust="0"/>
    <p:restoredTop sz="89725" autoAdjust="0"/>
  </p:normalViewPr>
  <p:slideViewPr>
    <p:cSldViewPr>
      <p:cViewPr varScale="1">
        <p:scale>
          <a:sx n="106" d="100"/>
          <a:sy n="106" d="100"/>
        </p:scale>
        <p:origin x="132" y="2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4014" y="108"/>
      </p:cViewPr>
      <p:guideLst>
        <p:guide orient="horz" pos="3132"/>
        <p:guide pos="2147"/>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6"/>
            <a:ext cx="2949204" cy="497364"/>
          </a:xfrm>
          <a:prstGeom prst="rect">
            <a:avLst/>
          </a:prstGeom>
        </p:spPr>
        <p:txBody>
          <a:bodyPr vert="horz" lIns="85315" tIns="42658" rIns="85315" bIns="42658" rtlCol="0"/>
          <a:lstStyle>
            <a:lvl1pPr algn="l">
              <a:spcBef>
                <a:spcPct val="50000"/>
              </a:spcBef>
              <a:defRPr sz="1100"/>
            </a:lvl1pPr>
          </a:lstStyle>
          <a:p>
            <a:pPr>
              <a:defRPr/>
            </a:pPr>
            <a:endParaRPr lang="en-AU" dirty="0"/>
          </a:p>
        </p:txBody>
      </p:sp>
      <p:sp>
        <p:nvSpPr>
          <p:cNvPr id="3" name="Date Placeholder 2"/>
          <p:cNvSpPr>
            <a:spLocks noGrp="1"/>
          </p:cNvSpPr>
          <p:nvPr>
            <p:ph type="dt" sz="quarter" idx="1"/>
          </p:nvPr>
        </p:nvSpPr>
        <p:spPr>
          <a:xfrm>
            <a:off x="3856412" y="6"/>
            <a:ext cx="2949204" cy="497364"/>
          </a:xfrm>
          <a:prstGeom prst="rect">
            <a:avLst/>
          </a:prstGeom>
        </p:spPr>
        <p:txBody>
          <a:bodyPr vert="horz" lIns="85315" tIns="42658" rIns="85315" bIns="42658" rtlCol="0"/>
          <a:lstStyle>
            <a:lvl1pPr algn="r">
              <a:spcBef>
                <a:spcPct val="50000"/>
              </a:spcBef>
              <a:defRPr sz="1100"/>
            </a:lvl1pPr>
          </a:lstStyle>
          <a:p>
            <a:pPr>
              <a:defRPr/>
            </a:pPr>
            <a:fld id="{38502E55-77D6-4387-AE3B-93736A65F8F1}" type="datetimeFigureOut">
              <a:rPr lang="en-AU"/>
              <a:pPr>
                <a:defRPr/>
              </a:pPr>
              <a:t>21/08/2019</a:t>
            </a:fld>
            <a:endParaRPr lang="en-AU" dirty="0"/>
          </a:p>
        </p:txBody>
      </p:sp>
      <p:sp>
        <p:nvSpPr>
          <p:cNvPr id="4" name="Footer Placeholder 3"/>
          <p:cNvSpPr>
            <a:spLocks noGrp="1"/>
          </p:cNvSpPr>
          <p:nvPr>
            <p:ph type="ftr" sz="quarter" idx="2"/>
          </p:nvPr>
        </p:nvSpPr>
        <p:spPr>
          <a:xfrm>
            <a:off x="12" y="9440394"/>
            <a:ext cx="2949204" cy="497364"/>
          </a:xfrm>
          <a:prstGeom prst="rect">
            <a:avLst/>
          </a:prstGeom>
        </p:spPr>
        <p:txBody>
          <a:bodyPr vert="horz" lIns="85315" tIns="42658" rIns="85315" bIns="42658" rtlCol="0" anchor="b"/>
          <a:lstStyle>
            <a:lvl1pPr algn="l">
              <a:spcBef>
                <a:spcPct val="50000"/>
              </a:spcBef>
              <a:defRPr sz="1100"/>
            </a:lvl1pPr>
          </a:lstStyle>
          <a:p>
            <a:pPr>
              <a:defRPr/>
            </a:pPr>
            <a:endParaRPr lang="en-AU" dirty="0"/>
          </a:p>
        </p:txBody>
      </p:sp>
      <p:sp>
        <p:nvSpPr>
          <p:cNvPr id="5" name="Slide Number Placeholder 4"/>
          <p:cNvSpPr>
            <a:spLocks noGrp="1"/>
          </p:cNvSpPr>
          <p:nvPr>
            <p:ph type="sldNum" sz="quarter" idx="3"/>
          </p:nvPr>
        </p:nvSpPr>
        <p:spPr>
          <a:xfrm>
            <a:off x="3856412" y="9440394"/>
            <a:ext cx="2949204" cy="497364"/>
          </a:xfrm>
          <a:prstGeom prst="rect">
            <a:avLst/>
          </a:prstGeom>
        </p:spPr>
        <p:txBody>
          <a:bodyPr vert="horz" lIns="85315" tIns="42658" rIns="85315" bIns="42658" rtlCol="0" anchor="b"/>
          <a:lstStyle>
            <a:lvl1pPr algn="r">
              <a:spcBef>
                <a:spcPct val="50000"/>
              </a:spcBef>
              <a:defRPr sz="1100"/>
            </a:lvl1pPr>
          </a:lstStyle>
          <a:p>
            <a:pPr>
              <a:defRPr/>
            </a:pPr>
            <a:fld id="{22BB15F5-70A2-4619-871E-EF67FCDCBA33}" type="slidenum">
              <a:rPr lang="en-AU"/>
              <a:pPr>
                <a:defRPr/>
              </a:pPr>
              <a:t>‹#›</a:t>
            </a:fld>
            <a:endParaRPr lang="en-AU" dirty="0"/>
          </a:p>
        </p:txBody>
      </p:sp>
    </p:spTree>
    <p:extLst>
      <p:ext uri="{BB962C8B-B14F-4D97-AF65-F5344CB8AC3E}">
        <p14:creationId xmlns:p14="http://schemas.microsoft.com/office/powerpoint/2010/main" val="3119191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12" y="6"/>
            <a:ext cx="2949204" cy="497364"/>
          </a:xfrm>
          <a:prstGeom prst="rect">
            <a:avLst/>
          </a:prstGeom>
          <a:noFill/>
          <a:ln w="9525">
            <a:noFill/>
            <a:miter lim="800000"/>
            <a:headEnd/>
            <a:tailEnd/>
          </a:ln>
          <a:effectLst/>
        </p:spPr>
        <p:txBody>
          <a:bodyPr vert="horz" wrap="square" lIns="85315" tIns="42658" rIns="85315" bIns="42658" numCol="1" anchor="t" anchorCtr="0" compatLnSpc="1">
            <a:prstTxWarp prst="textNoShape">
              <a:avLst/>
            </a:prstTxWarp>
          </a:bodyPr>
          <a:lstStyle>
            <a:lvl1pPr>
              <a:spcBef>
                <a:spcPct val="0"/>
              </a:spcBef>
              <a:defRPr sz="1100"/>
            </a:lvl1pPr>
          </a:lstStyle>
          <a:p>
            <a:pPr>
              <a:defRPr/>
            </a:pPr>
            <a:endParaRPr lang="en-US" dirty="0"/>
          </a:p>
        </p:txBody>
      </p:sp>
      <p:sp>
        <p:nvSpPr>
          <p:cNvPr id="57347" name="Rectangle 3"/>
          <p:cNvSpPr>
            <a:spLocks noGrp="1" noChangeArrowheads="1"/>
          </p:cNvSpPr>
          <p:nvPr>
            <p:ph type="dt" idx="1"/>
          </p:nvPr>
        </p:nvSpPr>
        <p:spPr bwMode="auto">
          <a:xfrm>
            <a:off x="3856412" y="6"/>
            <a:ext cx="2949204" cy="497364"/>
          </a:xfrm>
          <a:prstGeom prst="rect">
            <a:avLst/>
          </a:prstGeom>
          <a:noFill/>
          <a:ln w="9525">
            <a:noFill/>
            <a:miter lim="800000"/>
            <a:headEnd/>
            <a:tailEnd/>
          </a:ln>
          <a:effectLst/>
        </p:spPr>
        <p:txBody>
          <a:bodyPr vert="horz" wrap="square" lIns="85315" tIns="42658" rIns="85315" bIns="42658" numCol="1" anchor="t" anchorCtr="0" compatLnSpc="1">
            <a:prstTxWarp prst="textNoShape">
              <a:avLst/>
            </a:prstTxWarp>
          </a:bodyPr>
          <a:lstStyle>
            <a:lvl1pPr algn="r">
              <a:spcBef>
                <a:spcPct val="0"/>
              </a:spcBef>
              <a:defRPr sz="1100"/>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87313" y="742950"/>
            <a:ext cx="6632575"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1209" y="4720996"/>
            <a:ext cx="5446397" cy="4473100"/>
          </a:xfrm>
          <a:prstGeom prst="rect">
            <a:avLst/>
          </a:prstGeom>
          <a:noFill/>
          <a:ln w="9525">
            <a:noFill/>
            <a:miter lim="800000"/>
            <a:headEnd/>
            <a:tailEnd/>
          </a:ln>
          <a:effectLst/>
        </p:spPr>
        <p:txBody>
          <a:bodyPr vert="horz" wrap="square" lIns="85315" tIns="42658" rIns="85315" bIns="426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12" y="9440394"/>
            <a:ext cx="2949204" cy="497364"/>
          </a:xfrm>
          <a:prstGeom prst="rect">
            <a:avLst/>
          </a:prstGeom>
          <a:noFill/>
          <a:ln w="9525">
            <a:noFill/>
            <a:miter lim="800000"/>
            <a:headEnd/>
            <a:tailEnd/>
          </a:ln>
          <a:effectLst/>
        </p:spPr>
        <p:txBody>
          <a:bodyPr vert="horz" wrap="square" lIns="85315" tIns="42658" rIns="85315" bIns="42658" numCol="1" anchor="b" anchorCtr="0" compatLnSpc="1">
            <a:prstTxWarp prst="textNoShape">
              <a:avLst/>
            </a:prstTxWarp>
          </a:bodyPr>
          <a:lstStyle>
            <a:lvl1pPr>
              <a:spcBef>
                <a:spcPct val="0"/>
              </a:spcBef>
              <a:defRPr sz="1100"/>
            </a:lvl1pPr>
          </a:lstStyle>
          <a:p>
            <a:pPr>
              <a:defRPr/>
            </a:pPr>
            <a:endParaRPr lang="en-US" dirty="0"/>
          </a:p>
        </p:txBody>
      </p:sp>
      <p:sp>
        <p:nvSpPr>
          <p:cNvPr id="57351" name="Rectangle 7"/>
          <p:cNvSpPr>
            <a:spLocks noGrp="1" noChangeArrowheads="1"/>
          </p:cNvSpPr>
          <p:nvPr>
            <p:ph type="sldNum" sz="quarter" idx="5"/>
          </p:nvPr>
        </p:nvSpPr>
        <p:spPr bwMode="auto">
          <a:xfrm>
            <a:off x="3856412" y="9440394"/>
            <a:ext cx="2949204" cy="497364"/>
          </a:xfrm>
          <a:prstGeom prst="rect">
            <a:avLst/>
          </a:prstGeom>
          <a:noFill/>
          <a:ln w="9525">
            <a:noFill/>
            <a:miter lim="800000"/>
            <a:headEnd/>
            <a:tailEnd/>
          </a:ln>
          <a:effectLst/>
        </p:spPr>
        <p:txBody>
          <a:bodyPr vert="horz" wrap="square" lIns="85315" tIns="42658" rIns="85315" bIns="42658" numCol="1" anchor="b" anchorCtr="0" compatLnSpc="1">
            <a:prstTxWarp prst="textNoShape">
              <a:avLst/>
            </a:prstTxWarp>
          </a:bodyPr>
          <a:lstStyle>
            <a:lvl1pPr algn="r">
              <a:spcBef>
                <a:spcPct val="0"/>
              </a:spcBef>
              <a:defRPr sz="1100"/>
            </a:lvl1pPr>
          </a:lstStyle>
          <a:p>
            <a:pPr>
              <a:defRPr/>
            </a:pPr>
            <a:fld id="{CFAA58B6-EC2D-42F4-A742-2757ADC110F4}" type="slidenum">
              <a:rPr lang="en-US"/>
              <a:pPr>
                <a:defRPr/>
              </a:pPr>
              <a:t>‹#›</a:t>
            </a:fld>
            <a:endParaRPr lang="en-US" dirty="0"/>
          </a:p>
        </p:txBody>
      </p:sp>
    </p:spTree>
    <p:extLst>
      <p:ext uri="{BB962C8B-B14F-4D97-AF65-F5344CB8AC3E}">
        <p14:creationId xmlns:p14="http://schemas.microsoft.com/office/powerpoint/2010/main" val="3367349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CFAA58B6-EC2D-42F4-A742-2757ADC110F4}" type="slidenum">
              <a:rPr lang="en-US" smtClean="0"/>
              <a:pPr>
                <a:defRPr/>
              </a:pPr>
              <a:t>2</a:t>
            </a:fld>
            <a:endParaRPr lang="en-US" dirty="0"/>
          </a:p>
        </p:txBody>
      </p:sp>
    </p:spTree>
    <p:extLst>
      <p:ext uri="{BB962C8B-B14F-4D97-AF65-F5344CB8AC3E}">
        <p14:creationId xmlns:p14="http://schemas.microsoft.com/office/powerpoint/2010/main" val="3700457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2950"/>
            <a:ext cx="6632575" cy="3730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6E65ADC-EDBD-41FA-BED3-C9F9FCCA447B}" type="slidenum">
              <a:rPr lang="en-AU" smtClean="0"/>
              <a:t>13</a:t>
            </a:fld>
            <a:endParaRPr lang="en-AU" dirty="0"/>
          </a:p>
        </p:txBody>
      </p:sp>
      <p:sp>
        <p:nvSpPr>
          <p:cNvPr id="6" name="Footer Placeholder 5"/>
          <p:cNvSpPr>
            <a:spLocks noGrp="1"/>
          </p:cNvSpPr>
          <p:nvPr>
            <p:ph type="ftr" sz="quarter" idx="13"/>
          </p:nvPr>
        </p:nvSpPr>
        <p:spPr/>
        <p:txBody>
          <a:bodyPr/>
          <a:lstStyle/>
          <a:p>
            <a:endParaRPr lang="en-AU" dirty="0"/>
          </a:p>
        </p:txBody>
      </p:sp>
    </p:spTree>
    <p:extLst>
      <p:ext uri="{BB962C8B-B14F-4D97-AF65-F5344CB8AC3E}">
        <p14:creationId xmlns:p14="http://schemas.microsoft.com/office/powerpoint/2010/main" val="315345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CFAA58B6-EC2D-42F4-A742-2757ADC110F4}" type="slidenum">
              <a:rPr lang="en-US" smtClean="0"/>
              <a:pPr>
                <a:defRPr/>
              </a:pPr>
              <a:t>3</a:t>
            </a:fld>
            <a:endParaRPr lang="en-US" dirty="0"/>
          </a:p>
        </p:txBody>
      </p:sp>
    </p:spTree>
    <p:extLst>
      <p:ext uri="{BB962C8B-B14F-4D97-AF65-F5344CB8AC3E}">
        <p14:creationId xmlns:p14="http://schemas.microsoft.com/office/powerpoint/2010/main" val="42215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CFAA58B6-EC2D-42F4-A742-2757ADC110F4}" type="slidenum">
              <a:rPr lang="en-US" smtClean="0"/>
              <a:pPr>
                <a:defRPr/>
              </a:pPr>
              <a:t>4</a:t>
            </a:fld>
            <a:endParaRPr lang="en-US" dirty="0"/>
          </a:p>
        </p:txBody>
      </p:sp>
    </p:spTree>
    <p:extLst>
      <p:ext uri="{BB962C8B-B14F-4D97-AF65-F5344CB8AC3E}">
        <p14:creationId xmlns:p14="http://schemas.microsoft.com/office/powerpoint/2010/main" val="675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CFAA58B6-EC2D-42F4-A742-2757ADC110F4}" type="slidenum">
              <a:rPr lang="en-US" smtClean="0"/>
              <a:pPr>
                <a:defRPr/>
              </a:pPr>
              <a:t>5</a:t>
            </a:fld>
            <a:endParaRPr lang="en-US" dirty="0"/>
          </a:p>
        </p:txBody>
      </p:sp>
    </p:spTree>
    <p:extLst>
      <p:ext uri="{BB962C8B-B14F-4D97-AF65-F5344CB8AC3E}">
        <p14:creationId xmlns:p14="http://schemas.microsoft.com/office/powerpoint/2010/main" val="366684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CFAA58B6-EC2D-42F4-A742-2757ADC110F4}" type="slidenum">
              <a:rPr lang="en-US" smtClean="0"/>
              <a:pPr>
                <a:defRPr/>
              </a:pPr>
              <a:t>6</a:t>
            </a:fld>
            <a:endParaRPr lang="en-US" dirty="0"/>
          </a:p>
        </p:txBody>
      </p:sp>
    </p:spTree>
    <p:extLst>
      <p:ext uri="{BB962C8B-B14F-4D97-AF65-F5344CB8AC3E}">
        <p14:creationId xmlns:p14="http://schemas.microsoft.com/office/powerpoint/2010/main" val="222224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CFAA58B6-EC2D-42F4-A742-2757ADC110F4}" type="slidenum">
              <a:rPr lang="en-US" smtClean="0"/>
              <a:pPr>
                <a:defRPr/>
              </a:pPr>
              <a:t>7</a:t>
            </a:fld>
            <a:endParaRPr lang="en-US" dirty="0"/>
          </a:p>
        </p:txBody>
      </p:sp>
    </p:spTree>
    <p:extLst>
      <p:ext uri="{BB962C8B-B14F-4D97-AF65-F5344CB8AC3E}">
        <p14:creationId xmlns:p14="http://schemas.microsoft.com/office/powerpoint/2010/main" val="23180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CFAA58B6-EC2D-42F4-A742-2757ADC110F4}" type="slidenum">
              <a:rPr lang="en-US" smtClean="0"/>
              <a:pPr>
                <a:defRPr/>
              </a:pPr>
              <a:t>8</a:t>
            </a:fld>
            <a:endParaRPr lang="en-US" dirty="0"/>
          </a:p>
        </p:txBody>
      </p:sp>
    </p:spTree>
    <p:extLst>
      <p:ext uri="{BB962C8B-B14F-4D97-AF65-F5344CB8AC3E}">
        <p14:creationId xmlns:p14="http://schemas.microsoft.com/office/powerpoint/2010/main" val="112931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CFAA58B6-EC2D-42F4-A742-2757ADC110F4}" type="slidenum">
              <a:rPr lang="en-US" smtClean="0"/>
              <a:pPr>
                <a:defRPr/>
              </a:pPr>
              <a:t>10</a:t>
            </a:fld>
            <a:endParaRPr lang="en-US" dirty="0"/>
          </a:p>
        </p:txBody>
      </p:sp>
    </p:spTree>
    <p:extLst>
      <p:ext uri="{BB962C8B-B14F-4D97-AF65-F5344CB8AC3E}">
        <p14:creationId xmlns:p14="http://schemas.microsoft.com/office/powerpoint/2010/main" val="237146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CFAA58B6-EC2D-42F4-A742-2757ADC110F4}" type="slidenum">
              <a:rPr lang="en-US" smtClean="0"/>
              <a:pPr>
                <a:defRPr/>
              </a:pPr>
              <a:t>11</a:t>
            </a:fld>
            <a:endParaRPr lang="en-US" dirty="0"/>
          </a:p>
        </p:txBody>
      </p:sp>
    </p:spTree>
    <p:extLst>
      <p:ext uri="{BB962C8B-B14F-4D97-AF65-F5344CB8AC3E}">
        <p14:creationId xmlns:p14="http://schemas.microsoft.com/office/powerpoint/2010/main" val="265744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Title 4"/>
          <p:cNvSpPr>
            <a:spLocks noGrp="1"/>
          </p:cNvSpPr>
          <p:nvPr>
            <p:ph type="title"/>
          </p:nvPr>
        </p:nvSpPr>
        <p:spPr>
          <a:xfrm>
            <a:off x="389467" y="4221088"/>
            <a:ext cx="10123024" cy="1224136"/>
          </a:xfrm>
        </p:spPr>
        <p:txBody>
          <a:bodyPr/>
          <a:lstStyle/>
          <a:p>
            <a:r>
              <a:rPr lang="en-US"/>
              <a:t>Click to edit Master title style</a:t>
            </a:r>
            <a:endParaRPr lang="en-AU" dirty="0"/>
          </a:p>
        </p:txBody>
      </p:sp>
      <p:sp>
        <p:nvSpPr>
          <p:cNvPr id="16" name="Text Placeholder 5"/>
          <p:cNvSpPr>
            <a:spLocks noGrp="1"/>
          </p:cNvSpPr>
          <p:nvPr>
            <p:ph type="body" idx="1"/>
          </p:nvPr>
        </p:nvSpPr>
        <p:spPr>
          <a:xfrm>
            <a:off x="389467" y="5445225"/>
            <a:ext cx="10123024" cy="1152128"/>
          </a:xfrm>
        </p:spPr>
        <p:txBody>
          <a:body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AU" dirty="0"/>
              <a:t>www.oakton.com.au</a:t>
            </a:r>
            <a:endParaRPr lang="en-US" dirty="0"/>
          </a:p>
        </p:txBody>
      </p:sp>
    </p:spTree>
    <p:extLst>
      <p:ext uri="{BB962C8B-B14F-4D97-AF65-F5344CB8AC3E}">
        <p14:creationId xmlns:p14="http://schemas.microsoft.com/office/powerpoint/2010/main" val="279725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1143000"/>
            <a:ext cx="10945216" cy="915988"/>
          </a:xfrm>
          <a:prstGeom prst="rect">
            <a:avLst/>
          </a:prstGeom>
        </p:spPr>
        <p:txBody>
          <a:bodyPr/>
          <a:lstStyle/>
          <a:p>
            <a:r>
              <a:rPr lang="en-US"/>
              <a:t>Click to edit Master title style</a:t>
            </a:r>
            <a:endParaRPr lang="en-AU"/>
          </a:p>
        </p:txBody>
      </p:sp>
      <p:sp>
        <p:nvSpPr>
          <p:cNvPr id="6" name="Content Placeholder 2"/>
          <p:cNvSpPr>
            <a:spLocks noGrp="1"/>
          </p:cNvSpPr>
          <p:nvPr>
            <p:ph idx="1"/>
          </p:nvPr>
        </p:nvSpPr>
        <p:spPr>
          <a:xfrm>
            <a:off x="609600" y="2468564"/>
            <a:ext cx="10972800" cy="3627437"/>
          </a:xfrm>
          <a:prstGeom prst="rect">
            <a:avLst/>
          </a:prstGeom>
        </p:spPr>
        <p:txBody>
          <a:bodyPr/>
          <a:lstStyle>
            <a:lvl1pPr marL="342900" indent="-342900">
              <a:buFont typeface="Calibri" pitchFamily="34" charset="0"/>
              <a:buChar char="—"/>
              <a:defRPr/>
            </a:lvl1pPr>
            <a:lvl2pPr marL="742950" indent="-285750">
              <a:buFont typeface="Arial" pitchFamily="34" charset="0"/>
              <a:buChar char="•"/>
              <a:defRPr/>
            </a:lvl2pPr>
            <a:lvl3pPr marL="1143000" indent="-228600">
              <a:buFont typeface="Calibri" pitchFamily="34" charset="0"/>
              <a:buChar char="—"/>
              <a:defRPr/>
            </a:lvl3pPr>
            <a:lvl4pPr marL="1600200" indent="-228600">
              <a:buFont typeface="Arial"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5" name="Slide Number Placeholder 1"/>
          <p:cNvSpPr>
            <a:spLocks noGrp="1"/>
          </p:cNvSpPr>
          <p:nvPr>
            <p:ph type="sldNum" sz="quarter" idx="11"/>
          </p:nvPr>
        </p:nvSpPr>
        <p:spPr>
          <a:ln/>
        </p:spPr>
        <p:txBody>
          <a:bodyPr/>
          <a:lstStyle>
            <a:lvl1pPr>
              <a:defRPr/>
            </a:lvl1pPr>
          </a:lstStyle>
          <a:p>
            <a:pPr>
              <a:defRPr/>
            </a:pPr>
            <a:fld id="{503D83AD-B975-4907-BC48-E5E56924A501}" type="slidenum">
              <a:rPr/>
              <a:pPr>
                <a:defRPr/>
              </a:pPr>
              <a:t>‹#›</a:t>
            </a:fld>
            <a:endParaRPr dirty="0"/>
          </a:p>
        </p:txBody>
      </p:sp>
    </p:spTree>
    <p:extLst>
      <p:ext uri="{BB962C8B-B14F-4D97-AF65-F5344CB8AC3E}">
        <p14:creationId xmlns:p14="http://schemas.microsoft.com/office/powerpoint/2010/main" val="19411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AU" dirty="0"/>
          </a:p>
        </p:txBody>
      </p:sp>
      <p:sp>
        <p:nvSpPr>
          <p:cNvPr id="3" name="Footer Placeholder 2"/>
          <p:cNvSpPr>
            <a:spLocks noGrp="1"/>
          </p:cNvSpPr>
          <p:nvPr>
            <p:ph type="ftr" sz="quarter" idx="11"/>
          </p:nvPr>
        </p:nvSpPr>
        <p:spPr/>
        <p:txBody>
          <a:bodyPr/>
          <a:lstStyle/>
          <a:p>
            <a:r>
              <a:rPr lang="en-AU" dirty="0"/>
              <a:t>www.oakton.com.au</a:t>
            </a:r>
          </a:p>
        </p:txBody>
      </p:sp>
      <p:sp>
        <p:nvSpPr>
          <p:cNvPr id="4" name="Slide Number Placeholder 3"/>
          <p:cNvSpPr>
            <a:spLocks noGrp="1"/>
          </p:cNvSpPr>
          <p:nvPr>
            <p:ph type="sldNum" sz="quarter" idx="12"/>
          </p:nvPr>
        </p:nvSpPr>
        <p:spPr/>
        <p:txBody>
          <a:bodyPr/>
          <a:lstStyle/>
          <a:p>
            <a:fld id="{2B22F9C3-D0A9-4AA2-A7A1-9F3936596323}" type="slidenum">
              <a:rPr lang="en-AU" smtClean="0"/>
              <a:pPr/>
              <a:t>‹#›</a:t>
            </a:fld>
            <a:endParaRPr lang="en-AU" dirty="0"/>
          </a:p>
        </p:txBody>
      </p:sp>
    </p:spTree>
    <p:extLst>
      <p:ext uri="{BB962C8B-B14F-4D97-AF65-F5344CB8AC3E}">
        <p14:creationId xmlns:p14="http://schemas.microsoft.com/office/powerpoint/2010/main" val="3020356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AU" dirty="0"/>
          </a:p>
        </p:txBody>
      </p:sp>
      <p:sp>
        <p:nvSpPr>
          <p:cNvPr id="5" name="Footer Placeholder 4"/>
          <p:cNvSpPr>
            <a:spLocks noGrp="1"/>
          </p:cNvSpPr>
          <p:nvPr>
            <p:ph type="ftr" sz="quarter" idx="11"/>
          </p:nvPr>
        </p:nvSpPr>
        <p:spPr/>
        <p:txBody>
          <a:bodyPr/>
          <a:lstStyle/>
          <a:p>
            <a:r>
              <a:rPr lang="en-AU" dirty="0"/>
              <a:t>www.oakton.com.au</a:t>
            </a:r>
          </a:p>
        </p:txBody>
      </p:sp>
      <p:sp>
        <p:nvSpPr>
          <p:cNvPr id="6" name="Slide Number Placeholder 5"/>
          <p:cNvSpPr>
            <a:spLocks noGrp="1"/>
          </p:cNvSpPr>
          <p:nvPr>
            <p:ph type="sldNum" sz="quarter" idx="12"/>
          </p:nvPr>
        </p:nvSpPr>
        <p:spPr/>
        <p:txBody>
          <a:bodyPr/>
          <a:lstStyle/>
          <a:p>
            <a:fld id="{57D4F964-92C1-4908-B4CF-6FB578C4BE68}" type="slidenum">
              <a:rPr lang="en-AU" smtClean="0"/>
              <a:t>‹#›</a:t>
            </a:fld>
            <a:endParaRPr lang="en-AU" dirty="0"/>
          </a:p>
        </p:txBody>
      </p:sp>
    </p:spTree>
    <p:extLst>
      <p:ext uri="{BB962C8B-B14F-4D97-AF65-F5344CB8AC3E}">
        <p14:creationId xmlns:p14="http://schemas.microsoft.com/office/powerpoint/2010/main" val="435920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4 Title Slide (option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79" y="-9782"/>
            <a:ext cx="10674317" cy="5585082"/>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5" name="Rectangle 4"/>
          <p:cNvSpPr/>
          <p:nvPr userDrawn="1"/>
        </p:nvSpPr>
        <p:spPr>
          <a:xfrm>
            <a:off x="3005010" y="0"/>
            <a:ext cx="6094439" cy="5575300"/>
          </a:xfrm>
          <a:prstGeom prst="rect">
            <a:avLst/>
          </a:prstGeom>
          <a:solidFill>
            <a:schemeClr val="bg2">
              <a:lumMod val="75000"/>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3" name="Text Placeholder 12"/>
          <p:cNvSpPr>
            <a:spLocks noGrp="1"/>
          </p:cNvSpPr>
          <p:nvPr>
            <p:ph type="body" sz="quarter" idx="15" hasCustomPrompt="1"/>
          </p:nvPr>
        </p:nvSpPr>
        <p:spPr>
          <a:xfrm>
            <a:off x="3078959" y="1976147"/>
            <a:ext cx="6058132"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0" name="Rectangle 9"/>
          <p:cNvSpPr/>
          <p:nvPr userDrawn="1"/>
        </p:nvSpPr>
        <p:spPr>
          <a:xfrm>
            <a:off x="3042653" y="2412186"/>
            <a:ext cx="6094439" cy="919828"/>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4"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130180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2 Title and 2 Column Content(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97" y="1291760"/>
            <a:ext cx="5495760" cy="4186080"/>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p:cNvSpPr>
            <a:spLocks noGrp="1"/>
          </p:cNvSpPr>
          <p:nvPr>
            <p:ph type="body" sz="quarter" idx="12"/>
          </p:nvPr>
        </p:nvSpPr>
        <p:spPr>
          <a:xfrm>
            <a:off x="6298671" y="1292235"/>
            <a:ext cx="5497515" cy="4186207"/>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1"/>
          <p:cNvSpPr>
            <a:spLocks noGrp="1"/>
          </p:cNvSpPr>
          <p:nvPr>
            <p:ph type="title"/>
          </p:nvPr>
        </p:nvSpPr>
        <p:spPr>
          <a:xfrm>
            <a:off x="396693" y="76339"/>
            <a:ext cx="8548960" cy="833780"/>
          </a:xfrm>
          <a:prstGeom prst="rect">
            <a:avLst/>
          </a:prstGeom>
        </p:spPr>
        <p:txBody>
          <a:bodyPr anchor="ctr"/>
          <a:lstStyle>
            <a:lvl1pPr>
              <a:defRPr b="1">
                <a:solidFill>
                  <a:srgbClr val="52534C"/>
                </a:solidFill>
              </a:defRPr>
            </a:lvl1pPr>
          </a:lstStyle>
          <a:p>
            <a:r>
              <a:rPr lang="en-US" dirty="0"/>
              <a:t>Click to edit Master title style</a:t>
            </a:r>
            <a:endParaRPr lang="en-ZA" dirty="0"/>
          </a:p>
        </p:txBody>
      </p:sp>
      <p:pic>
        <p:nvPicPr>
          <p:cNvPr id="7" name="Picture 6"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1442150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0.4 Divider slide(option4)">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2">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rgbClr val="53D5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3811984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1 Title Slide (option1)">
    <p:spTree>
      <p:nvGrpSpPr>
        <p:cNvPr id="1" name=""/>
        <p:cNvGrpSpPr/>
        <p:nvPr/>
      </p:nvGrpSpPr>
      <p:grpSpPr>
        <a:xfrm>
          <a:off x="0" y="0"/>
          <a:ext cx="0" cy="0"/>
          <a:chOff x="0" y="0"/>
          <a:chExt cx="0" cy="0"/>
        </a:xfrm>
      </p:grpSpPr>
      <p:pic>
        <p:nvPicPr>
          <p:cNvPr id="2" name="Picture 1" descr="0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1" t="50893" r="17" b="3378"/>
          <a:stretch/>
        </p:blipFill>
        <p:spPr>
          <a:xfrm>
            <a:off x="-1" y="9"/>
            <a:ext cx="12189884" cy="5575300"/>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14" name="Rectangle 13"/>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5" name="Text Placeholder 12"/>
          <p:cNvSpPr>
            <a:spLocks noGrp="1"/>
          </p:cNvSpPr>
          <p:nvPr>
            <p:ph type="body" sz="quarter" idx="15" hasCustomPrompt="1"/>
          </p:nvPr>
        </p:nvSpPr>
        <p:spPr>
          <a:xfrm>
            <a:off x="3078954" y="1976147"/>
            <a:ext cx="6058133"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6" name="Rectangle 15"/>
          <p:cNvSpPr/>
          <p:nvPr userDrawn="1"/>
        </p:nvSpPr>
        <p:spPr>
          <a:xfrm>
            <a:off x="3042653" y="2412186"/>
            <a:ext cx="6094439" cy="919828"/>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7"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8"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09186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5.2 Title and 2 Column Content(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97" y="1291760"/>
            <a:ext cx="5495760" cy="4186080"/>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p:cNvSpPr>
            <a:spLocks noGrp="1"/>
          </p:cNvSpPr>
          <p:nvPr>
            <p:ph type="body" sz="quarter" idx="12"/>
          </p:nvPr>
        </p:nvSpPr>
        <p:spPr>
          <a:xfrm>
            <a:off x="6298671" y="1292235"/>
            <a:ext cx="5497515" cy="4186207"/>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1"/>
          <p:cNvSpPr>
            <a:spLocks noGrp="1"/>
          </p:cNvSpPr>
          <p:nvPr>
            <p:ph type="title"/>
          </p:nvPr>
        </p:nvSpPr>
        <p:spPr>
          <a:xfrm>
            <a:off x="396693" y="76339"/>
            <a:ext cx="8548960" cy="833780"/>
          </a:xfrm>
          <a:prstGeom prst="rect">
            <a:avLst/>
          </a:prstGeom>
        </p:spPr>
        <p:txBody>
          <a:bodyPr anchor="ctr"/>
          <a:lstStyle>
            <a:lvl1pPr>
              <a:defRPr b="1">
                <a:solidFill>
                  <a:srgbClr val="52534C"/>
                </a:solidFill>
              </a:defRPr>
            </a:lvl1pPr>
          </a:lstStyle>
          <a:p>
            <a:r>
              <a:rPr lang="en-US" dirty="0"/>
              <a:t>Click to edit Master title style</a:t>
            </a:r>
            <a:endParaRPr lang="en-ZA" dirty="0"/>
          </a:p>
        </p:txBody>
      </p:sp>
      <p:pic>
        <p:nvPicPr>
          <p:cNvPr id="7" name="Picture 6"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2390823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10.4 Divider slide(option4)">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2">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rgbClr val="53D5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3520198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3 Title and Content(light_grey)">
    <p:spTree>
      <p:nvGrpSpPr>
        <p:cNvPr id="1" name=""/>
        <p:cNvGrpSpPr/>
        <p:nvPr/>
      </p:nvGrpSpPr>
      <p:grpSpPr>
        <a:xfrm>
          <a:off x="0" y="0"/>
          <a:ext cx="0" cy="0"/>
          <a:chOff x="0" y="0"/>
          <a:chExt cx="0" cy="0"/>
        </a:xfrm>
      </p:grpSpPr>
      <p:sp>
        <p:nvSpPr>
          <p:cNvPr id="4" name="Title 1"/>
          <p:cNvSpPr>
            <a:spLocks noGrp="1"/>
          </p:cNvSpPr>
          <p:nvPr>
            <p:ph type="title"/>
          </p:nvPr>
        </p:nvSpPr>
        <p:spPr>
          <a:xfrm>
            <a:off x="396693" y="76339"/>
            <a:ext cx="8548960" cy="833780"/>
          </a:xfrm>
          <a:prstGeom prst="rect">
            <a:avLst/>
          </a:prstGeom>
        </p:spPr>
        <p:txBody>
          <a:bodyPr anchor="ctr"/>
          <a:lstStyle>
            <a:lvl1pPr>
              <a:defRPr b="1">
                <a:solidFill>
                  <a:schemeClr val="tx1">
                    <a:lumMod val="75000"/>
                  </a:schemeClr>
                </a:solidFill>
              </a:defRPr>
            </a:lvl1pPr>
          </a:lstStyle>
          <a:p>
            <a:r>
              <a:rPr lang="en-US" dirty="0"/>
              <a:t>Click to edit Master title style</a:t>
            </a:r>
            <a:endParaRPr lang="en-ZA" dirty="0"/>
          </a:p>
        </p:txBody>
      </p:sp>
      <p:sp>
        <p:nvSpPr>
          <p:cNvPr id="5" name="Content Placeholder 2"/>
          <p:cNvSpPr>
            <a:spLocks noGrp="1"/>
          </p:cNvSpPr>
          <p:nvPr>
            <p:ph idx="1"/>
          </p:nvPr>
        </p:nvSpPr>
        <p:spPr>
          <a:xfrm>
            <a:off x="396702" y="1529031"/>
            <a:ext cx="11258964" cy="4948775"/>
          </a:xfrm>
          <a:prstGeom prst="rect">
            <a:avLst/>
          </a:prstGeom>
        </p:spPr>
        <p:txBody>
          <a:bodyPr/>
          <a:lstStyle>
            <a:lvl1pPr algn="l">
              <a:defRPr>
                <a:solidFill>
                  <a:schemeClr val="tx1">
                    <a:lumMod val="75000"/>
                  </a:schemeClr>
                </a:solidFill>
              </a:defRPr>
            </a:lvl1pPr>
            <a:lvl2pPr algn="l">
              <a:defRPr>
                <a:solidFill>
                  <a:schemeClr val="tx1">
                    <a:lumMod val="75000"/>
                  </a:schemeClr>
                </a:solidFill>
              </a:defRPr>
            </a:lvl2pPr>
            <a:lvl3pPr algn="l">
              <a:defRPr>
                <a:solidFill>
                  <a:schemeClr val="tx1">
                    <a:lumMod val="75000"/>
                  </a:schemeClr>
                </a:solidFill>
              </a:defRPr>
            </a:lvl3pPr>
            <a:lvl4pPr algn="l">
              <a:defRPr>
                <a:solidFill>
                  <a:schemeClr val="tx1">
                    <a:lumMod val="75000"/>
                  </a:schemeClr>
                </a:solidFill>
              </a:defRPr>
            </a:lvl4pPr>
            <a:lvl5pPr algn="l">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7" name="TextBox 6"/>
          <p:cNvSpPr txBox="1"/>
          <p:nvPr userDrawn="1"/>
        </p:nvSpPr>
        <p:spPr>
          <a:xfrm>
            <a:off x="266215" y="6514009"/>
            <a:ext cx="4521895" cy="215444"/>
          </a:xfrm>
          <a:prstGeom prst="rect">
            <a:avLst/>
          </a:prstGeom>
          <a:noFill/>
        </p:spPr>
        <p:txBody>
          <a:bodyPr wrap="square" rtlCol="0">
            <a:spAutoFit/>
          </a:bodyPr>
          <a:lstStyle/>
          <a:p>
            <a:r>
              <a:rPr lang="en-US" sz="800" dirty="0">
                <a:solidFill>
                  <a:srgbClr val="6D6E65">
                    <a:lumMod val="75000"/>
                    <a:alpha val="49000"/>
                  </a:srgbClr>
                </a:solidFill>
                <a:ea typeface="ＭＳ Ｐゴシック" charset="0"/>
              </a:rPr>
              <a:t>COPYRIGHT © 2016 OAKTON  </a:t>
            </a:r>
          </a:p>
        </p:txBody>
      </p:sp>
    </p:spTree>
    <p:extLst>
      <p:ext uri="{BB962C8B-B14F-4D97-AF65-F5344CB8AC3E}">
        <p14:creationId xmlns:p14="http://schemas.microsoft.com/office/powerpoint/2010/main" val="276997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1143000"/>
            <a:ext cx="10945216" cy="915988"/>
          </a:xfrm>
        </p:spPr>
        <p:txBody>
          <a:bodyPr/>
          <a:lstStyle/>
          <a:p>
            <a:r>
              <a:rPr lang="en-US"/>
              <a:t>Click to edit Master title style</a:t>
            </a:r>
            <a:endParaRPr lang="en-AU"/>
          </a:p>
        </p:txBody>
      </p:sp>
      <p:sp>
        <p:nvSpPr>
          <p:cNvPr id="6" name="Content Placeholder 2"/>
          <p:cNvSpPr>
            <a:spLocks noGrp="1"/>
          </p:cNvSpPr>
          <p:nvPr>
            <p:ph idx="1"/>
          </p:nvPr>
        </p:nvSpPr>
        <p:spPr>
          <a:xfrm>
            <a:off x="609600" y="2468564"/>
            <a:ext cx="10972800" cy="3627437"/>
          </a:xfrm>
        </p:spPr>
        <p:txBody>
          <a:bodyPr/>
          <a:lstStyle>
            <a:lvl1pPr marL="342900" indent="-342900">
              <a:buFont typeface="Calibri" pitchFamily="34" charset="0"/>
              <a:buChar char="—"/>
              <a:defRPr/>
            </a:lvl1pPr>
            <a:lvl2pPr marL="742950" indent="-285750">
              <a:buFont typeface="Arial" pitchFamily="34" charset="0"/>
              <a:buChar char="•"/>
              <a:defRPr/>
            </a:lvl2pPr>
            <a:lvl3pPr marL="1143000" indent="-228600">
              <a:buFont typeface="Calibri" pitchFamily="34" charset="0"/>
              <a:buChar char="—"/>
              <a:defRPr/>
            </a:lvl3pPr>
            <a:lvl4pPr marL="1600200" indent="-228600">
              <a:buFont typeface="Arial"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5" name="Slide Number Placeholder 1"/>
          <p:cNvSpPr>
            <a:spLocks noGrp="1"/>
          </p:cNvSpPr>
          <p:nvPr>
            <p:ph type="sldNum" sz="quarter" idx="11"/>
          </p:nvPr>
        </p:nvSpPr>
        <p:spPr>
          <a:ln/>
        </p:spPr>
        <p:txBody>
          <a:bodyPr/>
          <a:lstStyle>
            <a:lvl1pPr>
              <a:defRPr/>
            </a:lvl1pPr>
          </a:lstStyle>
          <a:p>
            <a:pPr>
              <a:defRPr/>
            </a:pPr>
            <a:fld id="{0336D998-9136-4061-A9DF-5F5492F68DFE}" type="slidenum">
              <a:rPr/>
              <a:pPr>
                <a:defRPr/>
              </a:pPr>
              <a:t>‹#›</a:t>
            </a:fld>
            <a:endParaRPr dirty="0"/>
          </a:p>
        </p:txBody>
      </p:sp>
    </p:spTree>
    <p:extLst>
      <p:ext uri="{BB962C8B-B14F-4D97-AF65-F5344CB8AC3E}">
        <p14:creationId xmlns:p14="http://schemas.microsoft.com/office/powerpoint/2010/main" val="3966039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 Title Slide (option1)">
    <p:spTree>
      <p:nvGrpSpPr>
        <p:cNvPr id="1" name=""/>
        <p:cNvGrpSpPr/>
        <p:nvPr/>
      </p:nvGrpSpPr>
      <p:grpSpPr>
        <a:xfrm>
          <a:off x="0" y="0"/>
          <a:ext cx="0" cy="0"/>
          <a:chOff x="0" y="0"/>
          <a:chExt cx="0" cy="0"/>
        </a:xfrm>
      </p:grpSpPr>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14" name="Rectangle 13"/>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5" name="Text Placeholder 12"/>
          <p:cNvSpPr>
            <a:spLocks noGrp="1"/>
          </p:cNvSpPr>
          <p:nvPr>
            <p:ph type="body" sz="quarter" idx="15" hasCustomPrompt="1"/>
          </p:nvPr>
        </p:nvSpPr>
        <p:spPr>
          <a:xfrm>
            <a:off x="3078954" y="1976147"/>
            <a:ext cx="6058133"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6" name="Rectangle 15"/>
          <p:cNvSpPr/>
          <p:nvPr userDrawn="1"/>
        </p:nvSpPr>
        <p:spPr>
          <a:xfrm>
            <a:off x="3042653" y="2412186"/>
            <a:ext cx="6094439" cy="919828"/>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7"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8"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pic>
        <p:nvPicPr>
          <p:cNvPr id="10" name="Picture 9"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3806620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 Title Slide (option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l="147" t="19809" r="157" b="11806"/>
          <a:stretch/>
        </p:blipFill>
        <p:spPr>
          <a:xfrm>
            <a:off x="0" y="9"/>
            <a:ext cx="12192000" cy="5575300"/>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10" name="Rectangle 9"/>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2" name="Text Placeholder 12"/>
          <p:cNvSpPr>
            <a:spLocks noGrp="1"/>
          </p:cNvSpPr>
          <p:nvPr>
            <p:ph type="body" sz="quarter" idx="15" hasCustomPrompt="1"/>
          </p:nvPr>
        </p:nvSpPr>
        <p:spPr>
          <a:xfrm>
            <a:off x="3078954" y="1976147"/>
            <a:ext cx="6058133"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4" name="Rectangle 13"/>
          <p:cNvSpPr/>
          <p:nvPr userDrawn="1"/>
        </p:nvSpPr>
        <p:spPr>
          <a:xfrm>
            <a:off x="3042653" y="2412186"/>
            <a:ext cx="6094439" cy="919828"/>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5"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3696725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3 Title Slide (option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l="17" t="21105" r="17" b="16397"/>
          <a:stretch/>
        </p:blipFill>
        <p:spPr>
          <a:xfrm>
            <a:off x="2" y="9"/>
            <a:ext cx="12189884" cy="5575300"/>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10" name="Rectangle 9"/>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2" name="Text Placeholder 12"/>
          <p:cNvSpPr>
            <a:spLocks noGrp="1"/>
          </p:cNvSpPr>
          <p:nvPr>
            <p:ph type="body" sz="quarter" idx="15" hasCustomPrompt="1"/>
          </p:nvPr>
        </p:nvSpPr>
        <p:spPr>
          <a:xfrm>
            <a:off x="3078957" y="1976147"/>
            <a:ext cx="6034097"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4" name="Rectangle 13"/>
          <p:cNvSpPr/>
          <p:nvPr userDrawn="1"/>
        </p:nvSpPr>
        <p:spPr>
          <a:xfrm>
            <a:off x="3042653" y="2412186"/>
            <a:ext cx="6094439" cy="919828"/>
          </a:xfrm>
          <a:prstGeom prst="rect">
            <a:avLst/>
          </a:prstGeom>
          <a:solidFill>
            <a:srgbClr val="00A9E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5"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3945253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4 Title Slide (option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79" y="-9782"/>
            <a:ext cx="10674317" cy="5585082"/>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5" name="Rectangle 4"/>
          <p:cNvSpPr/>
          <p:nvPr userDrawn="1"/>
        </p:nvSpPr>
        <p:spPr>
          <a:xfrm>
            <a:off x="3005010" y="0"/>
            <a:ext cx="6094439" cy="5575300"/>
          </a:xfrm>
          <a:prstGeom prst="rect">
            <a:avLst/>
          </a:prstGeom>
          <a:solidFill>
            <a:schemeClr val="bg2">
              <a:lumMod val="75000"/>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3" name="Text Placeholder 12"/>
          <p:cNvSpPr>
            <a:spLocks noGrp="1"/>
          </p:cNvSpPr>
          <p:nvPr>
            <p:ph type="body" sz="quarter" idx="15" hasCustomPrompt="1"/>
          </p:nvPr>
        </p:nvSpPr>
        <p:spPr>
          <a:xfrm>
            <a:off x="3078959" y="1976147"/>
            <a:ext cx="6058132"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0" name="Rectangle 9"/>
          <p:cNvSpPr/>
          <p:nvPr userDrawn="1"/>
        </p:nvSpPr>
        <p:spPr>
          <a:xfrm>
            <a:off x="3042653" y="2412186"/>
            <a:ext cx="6094439" cy="919828"/>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4"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857977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1 Title Slide (option1)">
    <p:spTree>
      <p:nvGrpSpPr>
        <p:cNvPr id="1" name=""/>
        <p:cNvGrpSpPr/>
        <p:nvPr/>
      </p:nvGrpSpPr>
      <p:grpSpPr>
        <a:xfrm>
          <a:off x="0" y="0"/>
          <a:ext cx="0" cy="0"/>
          <a:chOff x="0" y="0"/>
          <a:chExt cx="0" cy="0"/>
        </a:xfrm>
      </p:grpSpPr>
      <p:pic>
        <p:nvPicPr>
          <p:cNvPr id="2" name="Picture 1" descr="0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1" t="50893" r="17" b="3378"/>
          <a:stretch/>
        </p:blipFill>
        <p:spPr>
          <a:xfrm>
            <a:off x="-1" y="9"/>
            <a:ext cx="12189884"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pic>
        <p:nvPicPr>
          <p:cNvPr id="8" name="Picture 7" descr="welcom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24864" y="-270933"/>
            <a:ext cx="9542272" cy="5770880"/>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4"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6" name="Rectangle 5"/>
          <p:cNvSpPr/>
          <p:nvPr userDrawn="1"/>
        </p:nvSpPr>
        <p:spPr>
          <a:xfrm>
            <a:off x="3042653" y="2412186"/>
            <a:ext cx="6094439" cy="919828"/>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775804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2 Title Slide (option2)">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val="0"/>
              </a:ext>
            </a:extLst>
          </a:blip>
          <a:srcRect l="147" t="19809" r="157" b="11806"/>
          <a:stretch/>
        </p:blipFill>
        <p:spPr>
          <a:xfrm>
            <a:off x="0" y="9"/>
            <a:ext cx="12192000"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pic>
        <p:nvPicPr>
          <p:cNvPr id="28" name="Picture 27" descr="welcom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24864" y="-270933"/>
            <a:ext cx="9542272" cy="5770880"/>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4"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6" name="Rectangle 5"/>
          <p:cNvSpPr/>
          <p:nvPr userDrawn="1"/>
        </p:nvSpPr>
        <p:spPr>
          <a:xfrm>
            <a:off x="3042653" y="2412186"/>
            <a:ext cx="6094439" cy="919828"/>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715665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3 Title Slide (option3)">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email">
            <a:extLst>
              <a:ext uri="{28A0092B-C50C-407E-A947-70E740481C1C}">
                <a14:useLocalDpi xmlns:a14="http://schemas.microsoft.com/office/drawing/2010/main" val="0"/>
              </a:ext>
            </a:extLst>
          </a:blip>
          <a:srcRect l="17" t="21105" r="17" b="16397"/>
          <a:stretch/>
        </p:blipFill>
        <p:spPr>
          <a:xfrm>
            <a:off x="2" y="9"/>
            <a:ext cx="12189884"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20" name="Picture 19" descr="welcom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324864" y="-270933"/>
            <a:ext cx="9542272" cy="5770880"/>
          </a:xfrm>
          <a:prstGeom prst="rect">
            <a:avLst/>
          </a:prstGeom>
        </p:spPr>
      </p:pic>
      <p:sp>
        <p:nvSpPr>
          <p:cNvPr id="6" name="Rectangle 5"/>
          <p:cNvSpPr/>
          <p:nvPr userDrawn="1"/>
        </p:nvSpPr>
        <p:spPr>
          <a:xfrm>
            <a:off x="3042653" y="2412186"/>
            <a:ext cx="6094439" cy="919828"/>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2642056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4 Title Slide (option4)">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val="0"/>
              </a:ext>
            </a:extLst>
          </a:blip>
          <a:srcRect t="14756" r="-18" b="14756"/>
          <a:stretch/>
        </p:blipFill>
        <p:spPr>
          <a:xfrm>
            <a:off x="8" y="9"/>
            <a:ext cx="12191999"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21" name="Picture 20" descr="welcom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324864" y="-270933"/>
            <a:ext cx="9542272" cy="5770880"/>
          </a:xfrm>
          <a:prstGeom prst="rect">
            <a:avLst/>
          </a:prstGeom>
        </p:spPr>
      </p:pic>
      <p:sp>
        <p:nvSpPr>
          <p:cNvPr id="6" name="Rectangle 5"/>
          <p:cNvSpPr/>
          <p:nvPr userDrawn="1"/>
        </p:nvSpPr>
        <p:spPr>
          <a:xfrm>
            <a:off x="3042653" y="2412186"/>
            <a:ext cx="6094439" cy="919828"/>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2825587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Title Slide (image)">
    <p:spTree>
      <p:nvGrpSpPr>
        <p:cNvPr id="1" name=""/>
        <p:cNvGrpSpPr/>
        <p:nvPr/>
      </p:nvGrpSpPr>
      <p:grpSpPr>
        <a:xfrm>
          <a:off x="0" y="0"/>
          <a:ext cx="0" cy="0"/>
          <a:chOff x="0" y="0"/>
          <a:chExt cx="0" cy="0"/>
        </a:xfrm>
      </p:grpSpPr>
      <p:sp>
        <p:nvSpPr>
          <p:cNvPr id="12" name="Picture Placeholder 4"/>
          <p:cNvSpPr>
            <a:spLocks noGrp="1"/>
          </p:cNvSpPr>
          <p:nvPr>
            <p:ph type="pic" sz="quarter" idx="12"/>
          </p:nvPr>
        </p:nvSpPr>
        <p:spPr>
          <a:xfrm>
            <a:off x="0" y="9"/>
            <a:ext cx="12192000" cy="5575300"/>
          </a:xfrm>
          <a:prstGeom prst="rect">
            <a:avLst/>
          </a:prstGeom>
        </p:spPr>
        <p:txBody>
          <a:bodyPr/>
          <a:lstStyle/>
          <a:p>
            <a:r>
              <a:rPr lang="en-US" dirty="0"/>
              <a:t>Drag picture to placeholder or click icon to add</a:t>
            </a:r>
            <a:endParaRPr lang="en-ZA" dirty="0"/>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
        <p:nvSpPr>
          <p:cNvPr id="13" name="Text Placeholder 12"/>
          <p:cNvSpPr>
            <a:spLocks noGrp="1"/>
          </p:cNvSpPr>
          <p:nvPr>
            <p:ph type="body" sz="quarter" idx="15" hasCustomPrompt="1"/>
          </p:nvPr>
        </p:nvSpPr>
        <p:spPr>
          <a:xfrm>
            <a:off x="3078957" y="1976147"/>
            <a:ext cx="6034097" cy="436033"/>
          </a:xfrm>
          <a:prstGeom prst="rect">
            <a:avLst/>
          </a:prstGeom>
        </p:spPr>
        <p:txBody>
          <a:bodyPr vert="horz" anchor="ctr"/>
          <a:lstStyle>
            <a:lvl1pPr algn="ctr">
              <a:defRPr sz="1100">
                <a:solidFill>
                  <a:schemeClr val="tx2"/>
                </a:solidFill>
              </a:defRPr>
            </a:lvl1pPr>
          </a:lstStyle>
          <a:p>
            <a:pPr lvl="0"/>
            <a:r>
              <a:rPr lang="en-US" dirty="0"/>
              <a:t>CLICK TO ADD DATE</a:t>
            </a:r>
          </a:p>
        </p:txBody>
      </p:sp>
    </p:spTree>
    <p:extLst>
      <p:ext uri="{BB962C8B-B14F-4D97-AF65-F5344CB8AC3E}">
        <p14:creationId xmlns:p14="http://schemas.microsoft.com/office/powerpoint/2010/main" val="3198926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6 Title and Content(white)">
    <p:spTree>
      <p:nvGrpSpPr>
        <p:cNvPr id="1" name=""/>
        <p:cNvGrpSpPr/>
        <p:nvPr/>
      </p:nvGrpSpPr>
      <p:grpSpPr>
        <a:xfrm>
          <a:off x="0" y="0"/>
          <a:ext cx="0" cy="0"/>
          <a:chOff x="0" y="0"/>
          <a:chExt cx="0" cy="0"/>
        </a:xfrm>
      </p:grpSpPr>
      <p:sp>
        <p:nvSpPr>
          <p:cNvPr id="4" name="Title 1"/>
          <p:cNvSpPr>
            <a:spLocks noGrp="1"/>
          </p:cNvSpPr>
          <p:nvPr>
            <p:ph type="title"/>
          </p:nvPr>
        </p:nvSpPr>
        <p:spPr>
          <a:xfrm>
            <a:off x="396693" y="76339"/>
            <a:ext cx="8548960" cy="833780"/>
          </a:xfrm>
          <a:prstGeom prst="rect">
            <a:avLst/>
          </a:prstGeom>
        </p:spPr>
        <p:txBody>
          <a:bodyPr anchor="ctr"/>
          <a:lstStyle>
            <a:lvl1pPr>
              <a:defRPr b="1">
                <a:solidFill>
                  <a:schemeClr val="tx1">
                    <a:lumMod val="75000"/>
                  </a:schemeClr>
                </a:solidFill>
              </a:defRPr>
            </a:lvl1pPr>
          </a:lstStyle>
          <a:p>
            <a:r>
              <a:rPr lang="en-US" dirty="0"/>
              <a:t>Click to edit Master title style</a:t>
            </a:r>
            <a:endParaRPr lang="en-ZA" dirty="0"/>
          </a:p>
        </p:txBody>
      </p:sp>
      <p:sp>
        <p:nvSpPr>
          <p:cNvPr id="5" name="Content Placeholder 2"/>
          <p:cNvSpPr>
            <a:spLocks noGrp="1"/>
          </p:cNvSpPr>
          <p:nvPr>
            <p:ph idx="1"/>
          </p:nvPr>
        </p:nvSpPr>
        <p:spPr>
          <a:xfrm>
            <a:off x="396702" y="1529031"/>
            <a:ext cx="11258964" cy="4948775"/>
          </a:xfrm>
          <a:prstGeom prst="rect">
            <a:avLst/>
          </a:prstGeom>
        </p:spPr>
        <p:txBody>
          <a:bodyPr/>
          <a:lstStyle>
            <a:lvl1pPr algn="l">
              <a:defRPr>
                <a:solidFill>
                  <a:schemeClr val="tx1">
                    <a:lumMod val="75000"/>
                  </a:schemeClr>
                </a:solidFill>
              </a:defRPr>
            </a:lvl1pPr>
            <a:lvl2pPr algn="l">
              <a:defRPr>
                <a:solidFill>
                  <a:schemeClr val="tx1">
                    <a:lumMod val="75000"/>
                  </a:schemeClr>
                </a:solidFill>
              </a:defRPr>
            </a:lvl2pPr>
            <a:lvl3pPr algn="l">
              <a:defRPr>
                <a:solidFill>
                  <a:schemeClr val="tx1">
                    <a:lumMod val="75000"/>
                  </a:schemeClr>
                </a:solidFill>
              </a:defRPr>
            </a:lvl3pPr>
            <a:lvl4pPr algn="l">
              <a:defRPr>
                <a:solidFill>
                  <a:schemeClr val="tx1">
                    <a:lumMod val="75000"/>
                  </a:schemeClr>
                </a:solidFill>
              </a:defRPr>
            </a:lvl4pPr>
            <a:lvl5pPr algn="l">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Box 5"/>
          <p:cNvSpPr txBox="1"/>
          <p:nvPr userDrawn="1"/>
        </p:nvSpPr>
        <p:spPr>
          <a:xfrm>
            <a:off x="266215" y="6514009"/>
            <a:ext cx="4521895" cy="215444"/>
          </a:xfrm>
          <a:prstGeom prst="rect">
            <a:avLst/>
          </a:prstGeom>
          <a:noFill/>
        </p:spPr>
        <p:txBody>
          <a:bodyPr wrap="square" rtlCol="0">
            <a:spAutoFit/>
          </a:bodyPr>
          <a:lstStyle/>
          <a:p>
            <a:r>
              <a:rPr lang="en-US" sz="800" dirty="0">
                <a:solidFill>
                  <a:srgbClr val="52534C">
                    <a:alpha val="49000"/>
                  </a:srgbClr>
                </a:solidFill>
                <a:ea typeface="ＭＳ Ｐゴシック" charset="0"/>
              </a:rPr>
              <a:t>COPYRIGHT © 2016 OAKTON  </a:t>
            </a:r>
          </a:p>
        </p:txBody>
      </p:sp>
    </p:spTree>
    <p:extLst>
      <p:ext uri="{BB962C8B-B14F-4D97-AF65-F5344CB8AC3E}">
        <p14:creationId xmlns:p14="http://schemas.microsoft.com/office/powerpoint/2010/main" val="264795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7" name="Content Placeholder 2"/>
          <p:cNvSpPr>
            <a:spLocks noGrp="1"/>
          </p:cNvSpPr>
          <p:nvPr>
            <p:ph sz="half" idx="1"/>
          </p:nvPr>
        </p:nvSpPr>
        <p:spPr>
          <a:xfrm>
            <a:off x="609600" y="2468564"/>
            <a:ext cx="5384800" cy="3627437"/>
          </a:xfrm>
        </p:spPr>
        <p:txBody>
          <a:bodyPr/>
          <a:lstStyle>
            <a:lvl1pPr marL="342900" indent="-342900">
              <a:buFont typeface="Calibri" pitchFamily="34" charset="0"/>
              <a:buChar char="—"/>
              <a:defRPr sz="2800"/>
            </a:lvl1pPr>
            <a:lvl2pPr marL="742950" indent="-285750">
              <a:buFont typeface="Arial" pitchFamily="34" charset="0"/>
              <a:buChar char="•"/>
              <a:defRPr sz="2400"/>
            </a:lvl2pPr>
            <a:lvl3pPr marL="1143000" indent="-228600">
              <a:buFont typeface="Calibri" pitchFamily="34" charset="0"/>
              <a:buChar char="—"/>
              <a:defRPr sz="2000"/>
            </a:lvl3pPr>
            <a:lvl4pPr marL="1600200" indent="-228600">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2"/>
          <p:cNvSpPr>
            <a:spLocks noGrp="1"/>
          </p:cNvSpPr>
          <p:nvPr>
            <p:ph sz="half" idx="11"/>
          </p:nvPr>
        </p:nvSpPr>
        <p:spPr>
          <a:xfrm>
            <a:off x="6192011" y="2462075"/>
            <a:ext cx="5384800" cy="3627437"/>
          </a:xfrm>
        </p:spPr>
        <p:txBody>
          <a:bodyPr/>
          <a:lstStyle>
            <a:lvl1pPr marL="342900" indent="-342900">
              <a:buFont typeface="Calibri" pitchFamily="34" charset="0"/>
              <a:buChar char="—"/>
              <a:defRPr sz="2800"/>
            </a:lvl1pPr>
            <a:lvl2pPr marL="742950" indent="-285750">
              <a:buFont typeface="Arial" pitchFamily="34" charset="0"/>
              <a:buChar char="•"/>
              <a:defRPr sz="2400"/>
            </a:lvl2pPr>
            <a:lvl3pPr marL="1143000" indent="-228600">
              <a:buFont typeface="Calibri" pitchFamily="34" charset="0"/>
              <a:buChar char="—"/>
              <a:defRPr sz="2000"/>
            </a:lvl3pPr>
            <a:lvl4pPr marL="1600200" indent="-228600">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Rectangle 4"/>
          <p:cNvSpPr>
            <a:spLocks noGrp="1" noChangeArrowheads="1"/>
          </p:cNvSpPr>
          <p:nvPr>
            <p:ph type="ftr" sz="quarter" idx="12"/>
          </p:nvPr>
        </p:nvSpPr>
        <p:spPr>
          <a:ln/>
        </p:spPr>
        <p:txBody>
          <a:bodyPr/>
          <a:lstStyle>
            <a:lvl1pPr>
              <a:defRPr/>
            </a:lvl1pPr>
          </a:lstStyle>
          <a:p>
            <a:pPr>
              <a:defRPr/>
            </a:pPr>
            <a:r>
              <a:rPr lang="en-AU" dirty="0"/>
              <a:t>www.oakton.com.au</a:t>
            </a:r>
            <a:endParaRPr lang="en-US" dirty="0"/>
          </a:p>
        </p:txBody>
      </p:sp>
      <p:sp>
        <p:nvSpPr>
          <p:cNvPr id="6" name="Slide Number Placeholder 1"/>
          <p:cNvSpPr>
            <a:spLocks noGrp="1"/>
          </p:cNvSpPr>
          <p:nvPr>
            <p:ph type="sldNum" sz="quarter" idx="13"/>
          </p:nvPr>
        </p:nvSpPr>
        <p:spPr>
          <a:ln/>
        </p:spPr>
        <p:txBody>
          <a:bodyPr/>
          <a:lstStyle>
            <a:lvl1pPr>
              <a:defRPr/>
            </a:lvl1pPr>
          </a:lstStyle>
          <a:p>
            <a:pPr>
              <a:defRPr/>
            </a:pPr>
            <a:fld id="{EFB34024-557C-4A84-8422-0CE9635EE3F8}" type="slidenum">
              <a:rPr/>
              <a:pPr>
                <a:defRPr/>
              </a:pPr>
              <a:t>‹#›</a:t>
            </a:fld>
            <a:endParaRPr dirty="0"/>
          </a:p>
        </p:txBody>
      </p:sp>
    </p:spTree>
    <p:extLst>
      <p:ext uri="{BB962C8B-B14F-4D97-AF65-F5344CB8AC3E}">
        <p14:creationId xmlns:p14="http://schemas.microsoft.com/office/powerpoint/2010/main" val="3603330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1 Title and Content(logo)">
    <p:spTree>
      <p:nvGrpSpPr>
        <p:cNvPr id="1" name=""/>
        <p:cNvGrpSpPr/>
        <p:nvPr/>
      </p:nvGrpSpPr>
      <p:grpSpPr>
        <a:xfrm>
          <a:off x="0" y="0"/>
          <a:ext cx="0" cy="0"/>
          <a:chOff x="0" y="0"/>
          <a:chExt cx="0" cy="0"/>
        </a:xfrm>
      </p:grpSpPr>
      <p:sp>
        <p:nvSpPr>
          <p:cNvPr id="4" name="Title 1"/>
          <p:cNvSpPr>
            <a:spLocks noGrp="1"/>
          </p:cNvSpPr>
          <p:nvPr>
            <p:ph type="title"/>
          </p:nvPr>
        </p:nvSpPr>
        <p:spPr>
          <a:xfrm>
            <a:off x="396693" y="76339"/>
            <a:ext cx="8548960" cy="833780"/>
          </a:xfrm>
          <a:prstGeom prst="rect">
            <a:avLst/>
          </a:prstGeom>
        </p:spPr>
        <p:txBody>
          <a:bodyPr anchor="ctr"/>
          <a:lstStyle>
            <a:lvl1pPr>
              <a:defRPr sz="2400" b="1">
                <a:solidFill>
                  <a:schemeClr val="accent1">
                    <a:lumMod val="75000"/>
                  </a:schemeClr>
                </a:solidFill>
              </a:defRPr>
            </a:lvl1pPr>
          </a:lstStyle>
          <a:p>
            <a:r>
              <a:rPr lang="en-US" dirty="0"/>
              <a:t>Click to edit Master title style</a:t>
            </a:r>
            <a:endParaRPr lang="en-ZA" dirty="0"/>
          </a:p>
        </p:txBody>
      </p:sp>
      <p:sp>
        <p:nvSpPr>
          <p:cNvPr id="5" name="Content Placeholder 2"/>
          <p:cNvSpPr>
            <a:spLocks noGrp="1"/>
          </p:cNvSpPr>
          <p:nvPr>
            <p:ph idx="1"/>
          </p:nvPr>
        </p:nvSpPr>
        <p:spPr>
          <a:xfrm>
            <a:off x="396702" y="1196752"/>
            <a:ext cx="11258964" cy="4948775"/>
          </a:xfrm>
          <a:prstGeom prst="rect">
            <a:avLst/>
          </a:prstGeom>
        </p:spPr>
        <p:txBody>
          <a:bodyPr/>
          <a:lstStyle>
            <a:lvl1pPr algn="l">
              <a:defRPr>
                <a:solidFill>
                  <a:schemeClr val="accent1">
                    <a:lumMod val="75000"/>
                  </a:schemeClr>
                </a:solidFill>
              </a:defRPr>
            </a:lvl1pPr>
            <a:lvl2pPr algn="l">
              <a:defRPr>
                <a:solidFill>
                  <a:schemeClr val="accent1">
                    <a:lumMod val="75000"/>
                  </a:schemeClr>
                </a:solidFill>
              </a:defRPr>
            </a:lvl2pPr>
            <a:lvl3pPr algn="l">
              <a:defRPr>
                <a:solidFill>
                  <a:schemeClr val="accent1">
                    <a:lumMod val="75000"/>
                  </a:schemeClr>
                </a:solidFill>
              </a:defRPr>
            </a:lvl3pPr>
            <a:lvl4pPr algn="l">
              <a:defRPr>
                <a:solidFill>
                  <a:schemeClr val="accent1">
                    <a:lumMod val="75000"/>
                  </a:schemeClr>
                </a:solidFill>
              </a:defRPr>
            </a:lvl4pPr>
            <a:lvl5pPr algn="l">
              <a:defRPr>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Box 5"/>
          <p:cNvSpPr txBox="1"/>
          <p:nvPr userDrawn="1"/>
        </p:nvSpPr>
        <p:spPr>
          <a:xfrm>
            <a:off x="266215" y="6514009"/>
            <a:ext cx="4521895" cy="215444"/>
          </a:xfrm>
          <a:prstGeom prst="rect">
            <a:avLst/>
          </a:prstGeom>
          <a:noFill/>
        </p:spPr>
        <p:txBody>
          <a:bodyPr wrap="square" rtlCol="0">
            <a:spAutoFit/>
          </a:bodyPr>
          <a:lstStyle/>
          <a:p>
            <a:r>
              <a:rPr lang="en-US" sz="800" dirty="0">
                <a:solidFill>
                  <a:schemeClr val="accent1">
                    <a:lumMod val="75000"/>
                  </a:schemeClr>
                </a:solidFill>
                <a:ea typeface="ＭＳ Ｐゴシック" charset="0"/>
              </a:rPr>
              <a:t>COPYRIGHT © 2018 OAKTON  </a:t>
            </a:r>
          </a:p>
        </p:txBody>
      </p:sp>
      <p:pic>
        <p:nvPicPr>
          <p:cNvPr id="7" name="Picture 6"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2081297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2 Title and 2 Column Content(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97" y="1291760"/>
            <a:ext cx="5495760" cy="4186080"/>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p:cNvSpPr>
            <a:spLocks noGrp="1"/>
          </p:cNvSpPr>
          <p:nvPr>
            <p:ph type="body" sz="quarter" idx="12"/>
          </p:nvPr>
        </p:nvSpPr>
        <p:spPr>
          <a:xfrm>
            <a:off x="6298671" y="1292235"/>
            <a:ext cx="5497515" cy="4186207"/>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1"/>
          <p:cNvSpPr>
            <a:spLocks noGrp="1"/>
          </p:cNvSpPr>
          <p:nvPr>
            <p:ph type="title"/>
          </p:nvPr>
        </p:nvSpPr>
        <p:spPr>
          <a:xfrm>
            <a:off x="396693" y="76339"/>
            <a:ext cx="8548960" cy="833780"/>
          </a:xfrm>
          <a:prstGeom prst="rect">
            <a:avLst/>
          </a:prstGeom>
        </p:spPr>
        <p:txBody>
          <a:bodyPr anchor="ctr"/>
          <a:lstStyle>
            <a:lvl1pPr>
              <a:defRPr b="1">
                <a:solidFill>
                  <a:srgbClr val="52534C"/>
                </a:solidFill>
              </a:defRPr>
            </a:lvl1pPr>
          </a:lstStyle>
          <a:p>
            <a:r>
              <a:rPr lang="en-US" dirty="0"/>
              <a:t>Click to edit Master title style</a:t>
            </a:r>
            <a:endParaRPr lang="en-ZA" dirty="0"/>
          </a:p>
        </p:txBody>
      </p:sp>
      <p:pic>
        <p:nvPicPr>
          <p:cNvPr id="7" name="Picture 6"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915514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3 Title and Chart(logo)">
    <p:spTree>
      <p:nvGrpSpPr>
        <p:cNvPr id="1" name=""/>
        <p:cNvGrpSpPr/>
        <p:nvPr/>
      </p:nvGrpSpPr>
      <p:grpSpPr>
        <a:xfrm>
          <a:off x="0" y="0"/>
          <a:ext cx="0" cy="0"/>
          <a:chOff x="0" y="0"/>
          <a:chExt cx="0" cy="0"/>
        </a:xfrm>
      </p:grpSpPr>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
        <p:nvSpPr>
          <p:cNvPr id="4" name="Title 1"/>
          <p:cNvSpPr>
            <a:spLocks noGrp="1"/>
          </p:cNvSpPr>
          <p:nvPr>
            <p:ph type="title"/>
          </p:nvPr>
        </p:nvSpPr>
        <p:spPr>
          <a:xfrm>
            <a:off x="396693" y="76339"/>
            <a:ext cx="8548960" cy="833780"/>
          </a:xfrm>
          <a:prstGeom prst="rect">
            <a:avLst/>
          </a:prstGeom>
        </p:spPr>
        <p:txBody>
          <a:bodyPr anchor="ctr"/>
          <a:lstStyle>
            <a:lvl1pPr>
              <a:defRPr b="1">
                <a:solidFill>
                  <a:schemeClr val="tx1">
                    <a:lumMod val="75000"/>
                  </a:schemeClr>
                </a:solidFill>
              </a:defRPr>
            </a:lvl1pPr>
          </a:lstStyle>
          <a:p>
            <a:r>
              <a:rPr lang="en-US" dirty="0"/>
              <a:t>Click to edit Master title style</a:t>
            </a:r>
            <a:endParaRPr lang="en-ZA" dirty="0"/>
          </a:p>
        </p:txBody>
      </p:sp>
      <p:sp>
        <p:nvSpPr>
          <p:cNvPr id="5" name="Content Placeholder 2"/>
          <p:cNvSpPr>
            <a:spLocks noGrp="1"/>
          </p:cNvSpPr>
          <p:nvPr>
            <p:ph idx="1"/>
          </p:nvPr>
        </p:nvSpPr>
        <p:spPr>
          <a:xfrm>
            <a:off x="396702" y="1051229"/>
            <a:ext cx="11258964" cy="4519149"/>
          </a:xfrm>
          <a:prstGeom prst="rect">
            <a:avLst/>
          </a:prstGeom>
        </p:spPr>
        <p:txBody>
          <a:bodyPr/>
          <a:lstStyle>
            <a:lvl1pPr algn="l">
              <a:defRPr>
                <a:solidFill>
                  <a:schemeClr val="tx1">
                    <a:lumMod val="75000"/>
                  </a:schemeClr>
                </a:solidFill>
              </a:defRPr>
            </a:lvl1pPr>
            <a:lvl2pPr algn="l">
              <a:defRPr>
                <a:solidFill>
                  <a:schemeClr val="tx1">
                    <a:lumMod val="75000"/>
                  </a:schemeClr>
                </a:solidFill>
              </a:defRPr>
            </a:lvl2pPr>
            <a:lvl3pPr algn="l">
              <a:defRPr>
                <a:solidFill>
                  <a:schemeClr val="tx1">
                    <a:lumMod val="75000"/>
                  </a:schemeClr>
                </a:solidFill>
              </a:defRPr>
            </a:lvl3pPr>
            <a:lvl4pPr algn="l">
              <a:defRPr>
                <a:solidFill>
                  <a:schemeClr val="tx1">
                    <a:lumMod val="75000"/>
                  </a:schemeClr>
                </a:solidFill>
              </a:defRPr>
            </a:lvl4pPr>
            <a:lvl5pPr algn="l">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TextBox 5"/>
          <p:cNvSpPr txBox="1"/>
          <p:nvPr userDrawn="1"/>
        </p:nvSpPr>
        <p:spPr>
          <a:xfrm>
            <a:off x="266215" y="6514009"/>
            <a:ext cx="4521895" cy="215444"/>
          </a:xfrm>
          <a:prstGeom prst="rect">
            <a:avLst/>
          </a:prstGeom>
          <a:noFill/>
        </p:spPr>
        <p:txBody>
          <a:bodyPr wrap="square" rtlCol="0">
            <a:spAutoFit/>
          </a:bodyPr>
          <a:lstStyle/>
          <a:p>
            <a:r>
              <a:rPr lang="en-US" sz="800" dirty="0">
                <a:solidFill>
                  <a:schemeClr val="accent1">
                    <a:lumMod val="75000"/>
                  </a:schemeClr>
                </a:solidFill>
                <a:ea typeface="ＭＳ Ｐゴシック" charset="0"/>
              </a:rPr>
              <a:t>COPYRIGHT © 2018 OAKTON  </a:t>
            </a:r>
          </a:p>
        </p:txBody>
      </p:sp>
    </p:spTree>
    <p:extLst>
      <p:ext uri="{BB962C8B-B14F-4D97-AF65-F5344CB8AC3E}">
        <p14:creationId xmlns:p14="http://schemas.microsoft.com/office/powerpoint/2010/main" val="2990396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5.4 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396693" y="76339"/>
            <a:ext cx="8548960" cy="833780"/>
          </a:xfrm>
          <a:prstGeom prst="rect">
            <a:avLst/>
          </a:prstGeom>
        </p:spPr>
        <p:txBody>
          <a:bodyPr anchor="ctr"/>
          <a:lstStyle>
            <a:lvl1pPr>
              <a:defRPr sz="2400" b="1">
                <a:solidFill>
                  <a:schemeClr val="accent1">
                    <a:lumMod val="75000"/>
                  </a:schemeClr>
                </a:solidFill>
              </a:defRPr>
            </a:lvl1pPr>
          </a:lstStyle>
          <a:p>
            <a:r>
              <a:rPr lang="en-US" dirty="0"/>
              <a:t>Click to edit Master title style</a:t>
            </a:r>
            <a:endParaRPr lang="en-ZA" dirty="0"/>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
        <p:nvSpPr>
          <p:cNvPr id="4" name="TextBox 3"/>
          <p:cNvSpPr txBox="1"/>
          <p:nvPr userDrawn="1"/>
        </p:nvSpPr>
        <p:spPr>
          <a:xfrm>
            <a:off x="266215" y="6514009"/>
            <a:ext cx="4521895" cy="215444"/>
          </a:xfrm>
          <a:prstGeom prst="rect">
            <a:avLst/>
          </a:prstGeom>
          <a:noFill/>
        </p:spPr>
        <p:txBody>
          <a:bodyPr wrap="square" rtlCol="0">
            <a:spAutoFit/>
          </a:bodyPr>
          <a:lstStyle/>
          <a:p>
            <a:r>
              <a:rPr lang="en-US" sz="800" dirty="0">
                <a:solidFill>
                  <a:schemeClr val="accent1">
                    <a:lumMod val="75000"/>
                  </a:schemeClr>
                </a:solidFill>
                <a:ea typeface="ＭＳ Ｐゴシック" charset="0"/>
              </a:rPr>
              <a:t>COPYRIGHT © 2018 OAKTON  </a:t>
            </a:r>
          </a:p>
        </p:txBody>
      </p:sp>
    </p:spTree>
    <p:extLst>
      <p:ext uri="{BB962C8B-B14F-4D97-AF65-F5344CB8AC3E}">
        <p14:creationId xmlns:p14="http://schemas.microsoft.com/office/powerpoint/2010/main" val="663825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8. Chart Layout(logo)">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395822" y="1246515"/>
            <a:ext cx="11400367" cy="381000"/>
          </a:xfrm>
          <a:prstGeom prst="rect">
            <a:avLst/>
          </a:prstGeom>
        </p:spPr>
        <p:txBody>
          <a:bodyPr/>
          <a:lstStyle>
            <a:lvl1pPr algn="ctr">
              <a:defRPr sz="1400">
                <a:solidFill>
                  <a:schemeClr val="tx1"/>
                </a:solidFill>
              </a:defRPr>
            </a:lvl1pPr>
            <a:lvl2pPr marL="90484" indent="0" algn="ctr">
              <a:buNone/>
              <a:defRPr sz="1400"/>
            </a:lvl2pPr>
          </a:lstStyle>
          <a:p>
            <a:pPr lvl="0"/>
            <a:r>
              <a:rPr lang="en-US" dirty="0"/>
              <a:t>Click to edit Master text styles</a:t>
            </a:r>
          </a:p>
        </p:txBody>
      </p:sp>
      <p:sp>
        <p:nvSpPr>
          <p:cNvPr id="6" name="Chart Placeholder 5"/>
          <p:cNvSpPr>
            <a:spLocks noGrp="1"/>
          </p:cNvSpPr>
          <p:nvPr>
            <p:ph type="chart" sz="quarter" idx="11"/>
          </p:nvPr>
        </p:nvSpPr>
        <p:spPr>
          <a:xfrm>
            <a:off x="396697" y="2060848"/>
            <a:ext cx="11399492" cy="410877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lvl1pPr>
              <a:defRPr lang="en-ZA" dirty="0">
                <a:solidFill>
                  <a:schemeClr val="lt1"/>
                </a:solidFill>
              </a:defRPr>
            </a:lvl1pPr>
          </a:lstStyle>
          <a:p>
            <a:pPr lvl="0" algn="ctr">
              <a:lnSpc>
                <a:spcPct val="110000"/>
              </a:lnSpc>
              <a:spcBef>
                <a:spcPts val="200"/>
              </a:spcBef>
              <a:spcAft>
                <a:spcPts val="200"/>
              </a:spcAft>
            </a:pPr>
            <a:r>
              <a:rPr lang="en-US"/>
              <a:t>Click icon to add chart</a:t>
            </a:r>
            <a:endParaRPr lang="en-ZA" dirty="0"/>
          </a:p>
        </p:txBody>
      </p:sp>
      <p:sp>
        <p:nvSpPr>
          <p:cNvPr id="5" name="Title 1"/>
          <p:cNvSpPr>
            <a:spLocks noGrp="1"/>
          </p:cNvSpPr>
          <p:nvPr>
            <p:ph type="title"/>
          </p:nvPr>
        </p:nvSpPr>
        <p:spPr>
          <a:xfrm>
            <a:off x="396693" y="76339"/>
            <a:ext cx="8548960" cy="833780"/>
          </a:xfrm>
          <a:prstGeom prst="rect">
            <a:avLst/>
          </a:prstGeom>
        </p:spPr>
        <p:txBody>
          <a:bodyPr anchor="ctr"/>
          <a:lstStyle>
            <a:lvl1pPr>
              <a:defRPr b="1">
                <a:solidFill>
                  <a:srgbClr val="52534C"/>
                </a:solidFill>
              </a:defRPr>
            </a:lvl1pPr>
          </a:lstStyle>
          <a:p>
            <a:r>
              <a:rPr lang="en-US"/>
              <a:t>Click to edit Master title style</a:t>
            </a:r>
            <a:endParaRPr lang="en-ZA"/>
          </a:p>
        </p:txBody>
      </p:sp>
      <p:pic>
        <p:nvPicPr>
          <p:cNvPr id="8" name="Picture 7"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
        <p:nvSpPr>
          <p:cNvPr id="9" name="TextBox 8"/>
          <p:cNvSpPr txBox="1"/>
          <p:nvPr userDrawn="1"/>
        </p:nvSpPr>
        <p:spPr>
          <a:xfrm>
            <a:off x="266215" y="6514009"/>
            <a:ext cx="4521895" cy="215444"/>
          </a:xfrm>
          <a:prstGeom prst="rect">
            <a:avLst/>
          </a:prstGeom>
          <a:noFill/>
        </p:spPr>
        <p:txBody>
          <a:bodyPr wrap="square" rtlCol="0">
            <a:spAutoFit/>
          </a:bodyPr>
          <a:lstStyle/>
          <a:p>
            <a:r>
              <a:rPr lang="en-US" sz="800" dirty="0">
                <a:solidFill>
                  <a:schemeClr val="accent1">
                    <a:lumMod val="75000"/>
                  </a:schemeClr>
                </a:solidFill>
                <a:ea typeface="ＭＳ Ｐゴシック" charset="0"/>
              </a:rPr>
              <a:t>COPYRIGHT © 2018 OAKTON  </a:t>
            </a:r>
          </a:p>
        </p:txBody>
      </p:sp>
    </p:spTree>
    <p:extLst>
      <p:ext uri="{BB962C8B-B14F-4D97-AF65-F5344CB8AC3E}">
        <p14:creationId xmlns:p14="http://schemas.microsoft.com/office/powerpoint/2010/main" val="1043315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0.1 Divider slide(option1)">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1">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chemeClr val="accent1">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2644186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0.2 Divider slide(option2)">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3">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rgbClr val="F6957B"/>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3220372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0.3 Divider slide(option3)">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rgbClr val="FFE16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chemeClr val="accent4">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2818692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0.4 Divider slide(option4)">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2">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rgbClr val="53D5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1022552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1.1 Divider slide(option1)">
    <p:spTree>
      <p:nvGrpSpPr>
        <p:cNvPr id="1" name=""/>
        <p:cNvGrpSpPr/>
        <p:nvPr/>
      </p:nvGrpSpPr>
      <p:grpSpPr>
        <a:xfrm>
          <a:off x="0" y="0"/>
          <a:ext cx="0" cy="0"/>
          <a:chOff x="0" y="0"/>
          <a:chExt cx="0" cy="0"/>
        </a:xfrm>
      </p:grpSpPr>
      <p:sp>
        <p:nvSpPr>
          <p:cNvPr id="8" name="Title 1"/>
          <p:cNvSpPr>
            <a:spLocks noGrp="1"/>
          </p:cNvSpPr>
          <p:nvPr>
            <p:ph type="title"/>
          </p:nvPr>
        </p:nvSpPr>
        <p:spPr>
          <a:xfrm>
            <a:off x="403123" y="3053327"/>
            <a:ext cx="11385769" cy="751351"/>
          </a:xfrm>
          <a:prstGeom prst="rect">
            <a:avLst/>
          </a:prstGeom>
        </p:spPr>
        <p:txBody>
          <a:bodyPr anchor="ctr"/>
          <a:lstStyle>
            <a:lvl1pPr algn="ctr">
              <a:defRPr sz="3600" b="1">
                <a:effectLst/>
              </a:defRPr>
            </a:lvl1pPr>
          </a:lstStyle>
          <a:p>
            <a:r>
              <a:rPr lang="en-US" dirty="0"/>
              <a:t>Click to edit Master title style</a:t>
            </a:r>
            <a:endParaRPr lang="en-ZA" dirty="0"/>
          </a:p>
        </p:txBody>
      </p:sp>
      <p:sp>
        <p:nvSpPr>
          <p:cNvPr id="3" name="TextBox 2"/>
          <p:cNvSpPr txBox="1"/>
          <p:nvPr userDrawn="1"/>
        </p:nvSpPr>
        <p:spPr>
          <a:xfrm>
            <a:off x="252221" y="6458025"/>
            <a:ext cx="4521895" cy="230832"/>
          </a:xfrm>
          <a:prstGeom prst="rect">
            <a:avLst/>
          </a:prstGeom>
          <a:noFill/>
        </p:spPr>
        <p:txBody>
          <a:bodyPr wrap="square" rtlCol="0">
            <a:spAutoFit/>
          </a:bodyPr>
          <a:lstStyle/>
          <a:p>
            <a:r>
              <a:rPr lang="en-US" sz="900" dirty="0">
                <a:solidFill>
                  <a:prstClr val="white">
                    <a:alpha val="49000"/>
                  </a:prstClr>
                </a:solidFill>
                <a:ea typeface="ＭＳ Ｐゴシック" charset="0"/>
              </a:rPr>
              <a:t>Copyright © 2015 Dimension Data  </a:t>
            </a:r>
          </a:p>
        </p:txBody>
      </p:sp>
    </p:spTree>
    <p:extLst>
      <p:ext uri="{BB962C8B-B14F-4D97-AF65-F5344CB8AC3E}">
        <p14:creationId xmlns:p14="http://schemas.microsoft.com/office/powerpoint/2010/main" val="152688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8"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dirty="0"/>
          </a:p>
        </p:txBody>
      </p:sp>
      <p:sp>
        <p:nvSpPr>
          <p:cNvPr id="19"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p:cNvSpPr>
            <a:spLocks noGrp="1"/>
          </p:cNvSpPr>
          <p:nvPr>
            <p:ph idx="13"/>
          </p:nvPr>
        </p:nvSpPr>
        <p:spPr>
          <a:xfrm>
            <a:off x="623392" y="2184317"/>
            <a:ext cx="5390389" cy="3965825"/>
          </a:xfrm>
        </p:spPr>
        <p:txBody>
          <a:bodyPr/>
          <a:lstStyle>
            <a:lvl1pPr marL="342900" indent="-342900">
              <a:buFont typeface="Calibri" pitchFamily="34" charset="0"/>
              <a:buChar char="—"/>
              <a:defRPr sz="2400"/>
            </a:lvl1pPr>
            <a:lvl2pPr marL="742950" indent="-285750">
              <a:buFont typeface="Arial" pitchFamily="34" charset="0"/>
              <a:buChar char="•"/>
              <a:defRPr sz="2000"/>
            </a:lvl2pPr>
            <a:lvl3pPr marL="1143000" indent="-228600">
              <a:buFont typeface="Calibri" pitchFamily="34" charset="0"/>
              <a:buChar char="—"/>
              <a:defRPr sz="1800"/>
            </a:lvl3pPr>
            <a:lvl4pPr marL="1600200" indent="-228600">
              <a:buFont typeface="Arial" pitchFamily="34" charset="0"/>
              <a:buChar cha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4" name="Content Placeholder 2"/>
          <p:cNvSpPr>
            <a:spLocks noGrp="1"/>
          </p:cNvSpPr>
          <p:nvPr>
            <p:ph idx="14"/>
          </p:nvPr>
        </p:nvSpPr>
        <p:spPr>
          <a:xfrm>
            <a:off x="6192011" y="2184317"/>
            <a:ext cx="5390389" cy="3965825"/>
          </a:xfrm>
        </p:spPr>
        <p:txBody>
          <a:bodyPr/>
          <a:lstStyle>
            <a:lvl1pPr marL="342900" indent="-342900">
              <a:buFont typeface="Calibri" pitchFamily="34" charset="0"/>
              <a:buChar char="—"/>
              <a:defRPr sz="2400"/>
            </a:lvl1pPr>
            <a:lvl2pPr marL="742950" indent="-285750">
              <a:buFont typeface="Arial" pitchFamily="34" charset="0"/>
              <a:buChar char="•"/>
              <a:defRPr sz="2000"/>
            </a:lvl2pPr>
            <a:lvl3pPr marL="1143000" indent="-228600">
              <a:buFont typeface="Calibri" pitchFamily="34" charset="0"/>
              <a:buChar char="—"/>
              <a:defRPr sz="1800"/>
            </a:lvl3pPr>
            <a:lvl4pPr marL="1600200" indent="-228600">
              <a:buFont typeface="Arial" pitchFamily="34" charset="0"/>
              <a:buChar cha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Rectangle 4"/>
          <p:cNvSpPr>
            <a:spLocks noGrp="1" noChangeArrowheads="1"/>
          </p:cNvSpPr>
          <p:nvPr>
            <p:ph type="ftr" sz="quarter" idx="15"/>
          </p:nvPr>
        </p:nvSpPr>
        <p:spPr>
          <a:ln/>
        </p:spPr>
        <p:txBody>
          <a:bodyPr/>
          <a:lstStyle>
            <a:lvl1pPr>
              <a:defRPr/>
            </a:lvl1pPr>
          </a:lstStyle>
          <a:p>
            <a:pPr>
              <a:defRPr/>
            </a:pPr>
            <a:r>
              <a:rPr lang="en-AU" dirty="0"/>
              <a:t>www.oakton.com.au</a:t>
            </a:r>
            <a:endParaRPr lang="en-US" dirty="0"/>
          </a:p>
        </p:txBody>
      </p:sp>
      <p:sp>
        <p:nvSpPr>
          <p:cNvPr id="8" name="Slide Number Placeholder 1"/>
          <p:cNvSpPr>
            <a:spLocks noGrp="1"/>
          </p:cNvSpPr>
          <p:nvPr>
            <p:ph type="sldNum" sz="quarter" idx="16"/>
          </p:nvPr>
        </p:nvSpPr>
        <p:spPr>
          <a:ln/>
        </p:spPr>
        <p:txBody>
          <a:bodyPr/>
          <a:lstStyle>
            <a:lvl1pPr>
              <a:defRPr/>
            </a:lvl1pPr>
          </a:lstStyle>
          <a:p>
            <a:pPr>
              <a:defRPr/>
            </a:pPr>
            <a:fld id="{B2B29CA2-F3F5-4241-A348-C2D629FF0512}" type="slidenum">
              <a:rPr/>
              <a:pPr>
                <a:defRPr/>
              </a:pPr>
              <a:t>‹#›</a:t>
            </a:fld>
            <a:endParaRPr dirty="0"/>
          </a:p>
        </p:txBody>
      </p:sp>
    </p:spTree>
    <p:extLst>
      <p:ext uri="{BB962C8B-B14F-4D97-AF65-F5344CB8AC3E}">
        <p14:creationId xmlns:p14="http://schemas.microsoft.com/office/powerpoint/2010/main" val="9171826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1.2 Divider slide(option2)">
    <p:spTree>
      <p:nvGrpSpPr>
        <p:cNvPr id="1" name=""/>
        <p:cNvGrpSpPr/>
        <p:nvPr/>
      </p:nvGrpSpPr>
      <p:grpSpPr>
        <a:xfrm>
          <a:off x="0" y="0"/>
          <a:ext cx="0" cy="0"/>
          <a:chOff x="0" y="0"/>
          <a:chExt cx="0" cy="0"/>
        </a:xfrm>
      </p:grpSpPr>
      <p:sp>
        <p:nvSpPr>
          <p:cNvPr id="8" name="Title 1"/>
          <p:cNvSpPr>
            <a:spLocks noGrp="1"/>
          </p:cNvSpPr>
          <p:nvPr>
            <p:ph type="title"/>
          </p:nvPr>
        </p:nvSpPr>
        <p:spPr>
          <a:xfrm>
            <a:off x="403123" y="3053327"/>
            <a:ext cx="11385769" cy="751351"/>
          </a:xfrm>
          <a:prstGeom prst="rect">
            <a:avLst/>
          </a:prstGeom>
        </p:spPr>
        <p:txBody>
          <a:bodyPr anchor="ctr"/>
          <a:lstStyle>
            <a:lvl1pPr algn="ctr">
              <a:defRPr sz="3600" b="1">
                <a:effectLst/>
              </a:defRPr>
            </a:lvl1pPr>
          </a:lstStyle>
          <a:p>
            <a:r>
              <a:rPr lang="en-US" dirty="0"/>
              <a:t>Click to edit Master title style</a:t>
            </a:r>
            <a:endParaRPr lang="en-ZA" dirty="0"/>
          </a:p>
        </p:txBody>
      </p:sp>
      <p:sp>
        <p:nvSpPr>
          <p:cNvPr id="3" name="TextBox 2"/>
          <p:cNvSpPr txBox="1"/>
          <p:nvPr userDrawn="1"/>
        </p:nvSpPr>
        <p:spPr>
          <a:xfrm>
            <a:off x="252221" y="6458025"/>
            <a:ext cx="4521895" cy="230832"/>
          </a:xfrm>
          <a:prstGeom prst="rect">
            <a:avLst/>
          </a:prstGeom>
          <a:noFill/>
        </p:spPr>
        <p:txBody>
          <a:bodyPr wrap="square" rtlCol="0">
            <a:spAutoFit/>
          </a:bodyPr>
          <a:lstStyle/>
          <a:p>
            <a:r>
              <a:rPr lang="en-US" sz="900" dirty="0">
                <a:solidFill>
                  <a:prstClr val="white">
                    <a:alpha val="49000"/>
                  </a:prstClr>
                </a:solidFill>
                <a:ea typeface="ＭＳ Ｐゴシック" charset="0"/>
              </a:rPr>
              <a:t>Copyright © 2015 Dimension Data  </a:t>
            </a:r>
          </a:p>
        </p:txBody>
      </p:sp>
    </p:spTree>
    <p:extLst>
      <p:ext uri="{BB962C8B-B14F-4D97-AF65-F5344CB8AC3E}">
        <p14:creationId xmlns:p14="http://schemas.microsoft.com/office/powerpoint/2010/main" val="685455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1.3 Divider slide(option3)">
    <p:spTree>
      <p:nvGrpSpPr>
        <p:cNvPr id="1" name=""/>
        <p:cNvGrpSpPr/>
        <p:nvPr/>
      </p:nvGrpSpPr>
      <p:grpSpPr>
        <a:xfrm>
          <a:off x="0" y="0"/>
          <a:ext cx="0" cy="0"/>
          <a:chOff x="0" y="0"/>
          <a:chExt cx="0" cy="0"/>
        </a:xfrm>
      </p:grpSpPr>
      <p:sp>
        <p:nvSpPr>
          <p:cNvPr id="8" name="Title 1"/>
          <p:cNvSpPr>
            <a:spLocks noGrp="1"/>
          </p:cNvSpPr>
          <p:nvPr>
            <p:ph type="title"/>
          </p:nvPr>
        </p:nvSpPr>
        <p:spPr>
          <a:xfrm>
            <a:off x="403123" y="3053327"/>
            <a:ext cx="11385769" cy="751351"/>
          </a:xfrm>
          <a:prstGeom prst="rect">
            <a:avLst/>
          </a:prstGeom>
        </p:spPr>
        <p:txBody>
          <a:bodyPr anchor="ctr"/>
          <a:lstStyle>
            <a:lvl1pPr algn="ctr">
              <a:defRPr sz="3600" b="1">
                <a:effectLst/>
              </a:defRPr>
            </a:lvl1pPr>
          </a:lstStyle>
          <a:p>
            <a:r>
              <a:rPr lang="en-US" dirty="0"/>
              <a:t>Click to edit Master title style</a:t>
            </a:r>
            <a:endParaRPr lang="en-ZA" dirty="0"/>
          </a:p>
        </p:txBody>
      </p:sp>
      <p:sp>
        <p:nvSpPr>
          <p:cNvPr id="3" name="TextBox 2"/>
          <p:cNvSpPr txBox="1"/>
          <p:nvPr userDrawn="1"/>
        </p:nvSpPr>
        <p:spPr>
          <a:xfrm>
            <a:off x="252221" y="6458025"/>
            <a:ext cx="4521895" cy="230832"/>
          </a:xfrm>
          <a:prstGeom prst="rect">
            <a:avLst/>
          </a:prstGeom>
          <a:noFill/>
        </p:spPr>
        <p:txBody>
          <a:bodyPr wrap="square" rtlCol="0">
            <a:spAutoFit/>
          </a:bodyPr>
          <a:lstStyle/>
          <a:p>
            <a:r>
              <a:rPr lang="en-US" sz="900" dirty="0">
                <a:solidFill>
                  <a:prstClr val="white">
                    <a:alpha val="49000"/>
                  </a:prstClr>
                </a:solidFill>
                <a:ea typeface="ＭＳ Ｐゴシック" charset="0"/>
              </a:rPr>
              <a:t>Copyright © 2015 Dimension Data  </a:t>
            </a:r>
          </a:p>
        </p:txBody>
      </p:sp>
    </p:spTree>
    <p:extLst>
      <p:ext uri="{BB962C8B-B14F-4D97-AF65-F5344CB8AC3E}">
        <p14:creationId xmlns:p14="http://schemas.microsoft.com/office/powerpoint/2010/main" val="227831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1.4 Divider slide(option4)">
    <p:spTree>
      <p:nvGrpSpPr>
        <p:cNvPr id="1" name=""/>
        <p:cNvGrpSpPr/>
        <p:nvPr/>
      </p:nvGrpSpPr>
      <p:grpSpPr>
        <a:xfrm>
          <a:off x="0" y="0"/>
          <a:ext cx="0" cy="0"/>
          <a:chOff x="0" y="0"/>
          <a:chExt cx="0" cy="0"/>
        </a:xfrm>
      </p:grpSpPr>
      <p:sp>
        <p:nvSpPr>
          <p:cNvPr id="8" name="Title 1"/>
          <p:cNvSpPr>
            <a:spLocks noGrp="1"/>
          </p:cNvSpPr>
          <p:nvPr>
            <p:ph type="title"/>
          </p:nvPr>
        </p:nvSpPr>
        <p:spPr>
          <a:xfrm>
            <a:off x="403123" y="3053327"/>
            <a:ext cx="11385769" cy="751351"/>
          </a:xfrm>
          <a:prstGeom prst="rect">
            <a:avLst/>
          </a:prstGeom>
          <a:effectLst/>
        </p:spPr>
        <p:txBody>
          <a:bodyPr anchor="ctr"/>
          <a:lstStyle>
            <a:lvl1pPr algn="ctr">
              <a:defRPr sz="3600" b="1">
                <a:effectLst/>
              </a:defRPr>
            </a:lvl1pPr>
          </a:lstStyle>
          <a:p>
            <a:r>
              <a:rPr lang="en-US" dirty="0"/>
              <a:t>Click to edit Master title style</a:t>
            </a:r>
            <a:endParaRPr lang="en-ZA" dirty="0"/>
          </a:p>
        </p:txBody>
      </p:sp>
      <p:sp>
        <p:nvSpPr>
          <p:cNvPr id="3" name="TextBox 2"/>
          <p:cNvSpPr txBox="1"/>
          <p:nvPr userDrawn="1"/>
        </p:nvSpPr>
        <p:spPr>
          <a:xfrm>
            <a:off x="252221" y="6458025"/>
            <a:ext cx="4521895" cy="230832"/>
          </a:xfrm>
          <a:prstGeom prst="rect">
            <a:avLst/>
          </a:prstGeom>
          <a:noFill/>
        </p:spPr>
        <p:txBody>
          <a:bodyPr wrap="square" rtlCol="0">
            <a:spAutoFit/>
          </a:bodyPr>
          <a:lstStyle/>
          <a:p>
            <a:r>
              <a:rPr lang="en-US" sz="900" dirty="0">
                <a:solidFill>
                  <a:prstClr val="white">
                    <a:alpha val="49000"/>
                  </a:prstClr>
                </a:solidFill>
                <a:ea typeface="ＭＳ Ｐゴシック" charset="0"/>
              </a:rPr>
              <a:t>Copyright © 2015 Dimension Data  </a:t>
            </a:r>
          </a:p>
        </p:txBody>
      </p:sp>
    </p:spTree>
    <p:extLst>
      <p:ext uri="{BB962C8B-B14F-4D97-AF65-F5344CB8AC3E}">
        <p14:creationId xmlns:p14="http://schemas.microsoft.com/office/powerpoint/2010/main" val="1267082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2.1 Title Slide (option1)">
    <p:spTree>
      <p:nvGrpSpPr>
        <p:cNvPr id="1" name=""/>
        <p:cNvGrpSpPr/>
        <p:nvPr/>
      </p:nvGrpSpPr>
      <p:grpSpPr>
        <a:xfrm>
          <a:off x="0" y="0"/>
          <a:ext cx="0" cy="0"/>
          <a:chOff x="0" y="0"/>
          <a:chExt cx="0" cy="0"/>
        </a:xfrm>
      </p:grpSpPr>
      <p:pic>
        <p:nvPicPr>
          <p:cNvPr id="2" name="Picture 1" descr="0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1" t="50893" r="17" b="3378"/>
          <a:stretch/>
        </p:blipFill>
        <p:spPr>
          <a:xfrm>
            <a:off x="-1" y="9"/>
            <a:ext cx="12189884"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pic>
        <p:nvPicPr>
          <p:cNvPr id="4" name="Picture 3" descr="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3493" y="-243840"/>
            <a:ext cx="11492992" cy="6030976"/>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4"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6" name="Rectangle 5"/>
          <p:cNvSpPr/>
          <p:nvPr userDrawn="1"/>
        </p:nvSpPr>
        <p:spPr>
          <a:xfrm>
            <a:off x="3042653" y="2412186"/>
            <a:ext cx="6094439" cy="919828"/>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56"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
        <p:nvSpPr>
          <p:cNvPr id="29"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Tree>
    <p:extLst>
      <p:ext uri="{BB962C8B-B14F-4D97-AF65-F5344CB8AC3E}">
        <p14:creationId xmlns:p14="http://schemas.microsoft.com/office/powerpoint/2010/main" val="432860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2.1 Title Slide (option1)">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val="0"/>
              </a:ext>
            </a:extLst>
          </a:blip>
          <a:srcRect l="147" t="19809" r="157" b="11806"/>
          <a:stretch/>
        </p:blipFill>
        <p:spPr>
          <a:xfrm>
            <a:off x="0" y="9"/>
            <a:ext cx="12192000"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32" name="Picture 3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33493" y="-243840"/>
            <a:ext cx="11492992" cy="6030976"/>
          </a:xfrm>
          <a:prstGeom prst="rect">
            <a:avLst/>
          </a:prstGeom>
        </p:spPr>
      </p:pic>
      <p:sp>
        <p:nvSpPr>
          <p:cNvPr id="28" name="Rectangle 27"/>
          <p:cNvSpPr/>
          <p:nvPr userDrawn="1"/>
        </p:nvSpPr>
        <p:spPr>
          <a:xfrm>
            <a:off x="3042653" y="2412186"/>
            <a:ext cx="6094439" cy="919828"/>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3"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
        <p:nvSpPr>
          <p:cNvPr id="1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Tree>
    <p:extLst>
      <p:ext uri="{BB962C8B-B14F-4D97-AF65-F5344CB8AC3E}">
        <p14:creationId xmlns:p14="http://schemas.microsoft.com/office/powerpoint/2010/main" val="819606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2.1 Title Slide (option1)">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val="0"/>
              </a:ext>
            </a:extLst>
          </a:blip>
          <a:srcRect l="17" t="21105" r="17" b="16397"/>
          <a:stretch/>
        </p:blipFill>
        <p:spPr>
          <a:xfrm>
            <a:off x="2" y="9"/>
            <a:ext cx="12189884"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26" name="Picture 2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87207" y="-243840"/>
            <a:ext cx="11385580" cy="6030976"/>
          </a:xfrm>
          <a:prstGeom prst="rect">
            <a:avLst/>
          </a:prstGeom>
        </p:spPr>
      </p:pic>
      <p:sp>
        <p:nvSpPr>
          <p:cNvPr id="6" name="Rectangle 5"/>
          <p:cNvSpPr/>
          <p:nvPr userDrawn="1"/>
        </p:nvSpPr>
        <p:spPr>
          <a:xfrm>
            <a:off x="3042653" y="2412186"/>
            <a:ext cx="6094439" cy="919828"/>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27"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39759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_2.1 Title Slide (option1)">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val="0"/>
              </a:ext>
            </a:extLst>
          </a:blip>
          <a:srcRect t="14756" r="-18" b="14756"/>
          <a:stretch/>
        </p:blipFill>
        <p:spPr>
          <a:xfrm>
            <a:off x="8" y="9"/>
            <a:ext cx="12191999" cy="5575300"/>
          </a:xfrm>
          <a:prstGeom prst="rect">
            <a:avLst/>
          </a:prstGeom>
        </p:spPr>
      </p:pic>
      <p:sp>
        <p:nvSpPr>
          <p:cNvPr id="5" name="Rectangle 4"/>
          <p:cNvSpPr/>
          <p:nvPr userDrawn="1"/>
        </p:nvSpPr>
        <p:spPr>
          <a:xfrm>
            <a:off x="4" y="10"/>
            <a:ext cx="12189881" cy="2855404"/>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14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33" name="Picture 32"/>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33493" y="-235712"/>
            <a:ext cx="11492992" cy="6014720"/>
          </a:xfrm>
          <a:prstGeom prst="rect">
            <a:avLst/>
          </a:prstGeom>
        </p:spPr>
      </p:pic>
      <p:sp>
        <p:nvSpPr>
          <p:cNvPr id="6" name="Rectangle 5"/>
          <p:cNvSpPr/>
          <p:nvPr userDrawn="1"/>
        </p:nvSpPr>
        <p:spPr>
          <a:xfrm>
            <a:off x="3042653" y="2412186"/>
            <a:ext cx="6094439" cy="919828"/>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34"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1829008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5_2.1 Title Slide (option1)">
    <p:spTree>
      <p:nvGrpSpPr>
        <p:cNvPr id="1" name=""/>
        <p:cNvGrpSpPr/>
        <p:nvPr/>
      </p:nvGrpSpPr>
      <p:grpSpPr>
        <a:xfrm>
          <a:off x="0" y="0"/>
          <a:ext cx="0" cy="0"/>
          <a:chOff x="0" y="0"/>
          <a:chExt cx="0" cy="0"/>
        </a:xfrm>
      </p:grpSpPr>
      <p:pic>
        <p:nvPicPr>
          <p:cNvPr id="8" name="Picture 7" descr="05.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25063" b="14016"/>
          <a:stretch/>
        </p:blipFill>
        <p:spPr>
          <a:xfrm>
            <a:off x="0" y="9"/>
            <a:ext cx="12192000" cy="5575300"/>
          </a:xfrm>
          <a:prstGeom prst="rect">
            <a:avLst/>
          </a:prstGeom>
        </p:spPr>
      </p:pic>
      <p:sp>
        <p:nvSpPr>
          <p:cNvPr id="5" name="Rectangle 4"/>
          <p:cNvSpPr/>
          <p:nvPr userDrawn="1"/>
        </p:nvSpPr>
        <p:spPr>
          <a:xfrm>
            <a:off x="4" y="10"/>
            <a:ext cx="12189881" cy="2855404"/>
          </a:xfrm>
          <a:prstGeom prst="rect">
            <a:avLst/>
          </a:prstGeom>
          <a:solidFill>
            <a:schemeClr val="tx2">
              <a:alpha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Rectangle 18"/>
          <p:cNvSpPr/>
          <p:nvPr userDrawn="1"/>
        </p:nvSpPr>
        <p:spPr>
          <a:xfrm>
            <a:off x="4" y="2855408"/>
            <a:ext cx="12189881" cy="2719895"/>
          </a:xfrm>
          <a:prstGeom prst="rect">
            <a:avLst/>
          </a:prstGeom>
          <a:solidFill>
            <a:schemeClr val="tx2">
              <a:alpha val="3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pic>
        <p:nvPicPr>
          <p:cNvPr id="22" name="Picture 2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6642" y="-243840"/>
            <a:ext cx="11446711" cy="6030976"/>
          </a:xfrm>
          <a:prstGeom prst="rect">
            <a:avLst/>
          </a:prstGeom>
        </p:spPr>
      </p:pic>
      <p:sp>
        <p:nvSpPr>
          <p:cNvPr id="6" name="Rectangle 5"/>
          <p:cNvSpPr/>
          <p:nvPr userDrawn="1"/>
        </p:nvSpPr>
        <p:spPr>
          <a:xfrm>
            <a:off x="3042653" y="2412186"/>
            <a:ext cx="6094439" cy="919828"/>
          </a:xfrm>
          <a:prstGeom prst="rect">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3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23"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4076606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2.1 Co-branded Title Slide(option1)">
    <p:spTree>
      <p:nvGrpSpPr>
        <p:cNvPr id="1" name=""/>
        <p:cNvGrpSpPr/>
        <p:nvPr/>
      </p:nvGrpSpPr>
      <p:grpSpPr>
        <a:xfrm>
          <a:off x="0" y="0"/>
          <a:ext cx="0" cy="0"/>
          <a:chOff x="0" y="0"/>
          <a:chExt cx="0" cy="0"/>
        </a:xfrm>
      </p:grpSpPr>
      <p:pic>
        <p:nvPicPr>
          <p:cNvPr id="4" name="Picture 3"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cxnSp>
        <p:nvCxnSpPr>
          <p:cNvPr id="6" name="Straight Connector 5"/>
          <p:cNvCxnSpPr/>
          <p:nvPr userDrawn="1"/>
        </p:nvCxnSpPr>
        <p:spPr>
          <a:xfrm>
            <a:off x="0" y="5575300"/>
            <a:ext cx="12192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0081559" y="5824417"/>
            <a:ext cx="0" cy="79095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0" hasCustomPrompt="1"/>
          </p:nvPr>
        </p:nvSpPr>
        <p:spPr>
          <a:xfrm>
            <a:off x="6833876" y="5837965"/>
            <a:ext cx="2813049" cy="791147"/>
          </a:xfrm>
          <a:prstGeom prst="rect">
            <a:avLst/>
          </a:prstGeom>
        </p:spPr>
        <p:txBody>
          <a:bodyPr vert="horz" anchor="ctr"/>
          <a:lstStyle>
            <a:lvl1pPr algn="ctr">
              <a:defRPr sz="1200"/>
            </a:lvl1pPr>
          </a:lstStyle>
          <a:p>
            <a:r>
              <a:rPr lang="en-US" dirty="0"/>
              <a:t>Insert co-branded logo</a:t>
            </a:r>
          </a:p>
          <a:p>
            <a:endParaRPr lang="en-US" dirty="0"/>
          </a:p>
        </p:txBody>
      </p:sp>
      <p:pic>
        <p:nvPicPr>
          <p:cNvPr id="12" name="Picture 11" descr="06.jpg"/>
          <p:cNvPicPr>
            <a:picLocks noChangeAspect="1"/>
          </p:cNvPicPr>
          <p:nvPr userDrawn="1"/>
        </p:nvPicPr>
        <p:blipFill rotWithShape="1">
          <a:blip r:embed="rId3" cstate="email">
            <a:extLst>
              <a:ext uri="{28A0092B-C50C-407E-A947-70E740481C1C}">
                <a14:useLocalDpi xmlns:a14="http://schemas.microsoft.com/office/drawing/2010/main" val="0"/>
              </a:ext>
            </a:extLst>
          </a:blip>
          <a:srcRect l="-1" t="50893" r="17" b="3378"/>
          <a:stretch/>
        </p:blipFill>
        <p:spPr>
          <a:xfrm>
            <a:off x="-1" y="9"/>
            <a:ext cx="12189884" cy="5575300"/>
          </a:xfrm>
          <a:prstGeom prst="rect">
            <a:avLst/>
          </a:prstGeom>
        </p:spPr>
      </p:pic>
      <p:sp>
        <p:nvSpPr>
          <p:cNvPr id="18" name="Rectangle 17"/>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Text Placeholder 12"/>
          <p:cNvSpPr>
            <a:spLocks noGrp="1"/>
          </p:cNvSpPr>
          <p:nvPr>
            <p:ph type="body" sz="quarter" idx="15" hasCustomPrompt="1"/>
          </p:nvPr>
        </p:nvSpPr>
        <p:spPr>
          <a:xfrm>
            <a:off x="3042650" y="1976147"/>
            <a:ext cx="6094437"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20" name="Rectangle 19"/>
          <p:cNvSpPr/>
          <p:nvPr userDrawn="1"/>
        </p:nvSpPr>
        <p:spPr>
          <a:xfrm>
            <a:off x="3042653" y="2412186"/>
            <a:ext cx="6094439" cy="919828"/>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22"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
        <p:nvSpPr>
          <p:cNvPr id="13"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2766366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2.2 Co-branded Title Slide(option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val="0"/>
              </a:ext>
            </a:extLst>
          </a:blip>
          <a:srcRect t="14756" r="-18" b="14756"/>
          <a:stretch/>
        </p:blipFill>
        <p:spPr>
          <a:xfrm>
            <a:off x="8" y="9"/>
            <a:ext cx="12191999" cy="5575300"/>
          </a:xfrm>
          <a:prstGeom prst="rect">
            <a:avLst/>
          </a:prstGeom>
        </p:spPr>
      </p:pic>
      <p:pic>
        <p:nvPicPr>
          <p:cNvPr id="4" name="Picture 3"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cxnSp>
        <p:nvCxnSpPr>
          <p:cNvPr id="6" name="Straight Connector 5"/>
          <p:cNvCxnSpPr/>
          <p:nvPr userDrawn="1"/>
        </p:nvCxnSpPr>
        <p:spPr>
          <a:xfrm>
            <a:off x="0" y="5575300"/>
            <a:ext cx="12192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0081559" y="5824417"/>
            <a:ext cx="0" cy="79095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0" hasCustomPrompt="1"/>
          </p:nvPr>
        </p:nvSpPr>
        <p:spPr>
          <a:xfrm>
            <a:off x="6833876" y="5837965"/>
            <a:ext cx="2813049" cy="791147"/>
          </a:xfrm>
          <a:prstGeom prst="rect">
            <a:avLst/>
          </a:prstGeom>
        </p:spPr>
        <p:txBody>
          <a:bodyPr vert="horz" anchor="ctr"/>
          <a:lstStyle>
            <a:lvl1pPr algn="ctr">
              <a:defRPr sz="1200"/>
            </a:lvl1pPr>
          </a:lstStyle>
          <a:p>
            <a:r>
              <a:rPr lang="en-US" dirty="0"/>
              <a:t>Insert co-branded logo</a:t>
            </a:r>
          </a:p>
          <a:p>
            <a:endParaRPr lang="en-US" dirty="0"/>
          </a:p>
        </p:txBody>
      </p:sp>
      <p:sp>
        <p:nvSpPr>
          <p:cNvPr id="18" name="Rectangle 17"/>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Text Placeholder 12"/>
          <p:cNvSpPr>
            <a:spLocks noGrp="1"/>
          </p:cNvSpPr>
          <p:nvPr>
            <p:ph type="body" sz="quarter" idx="15" hasCustomPrompt="1"/>
          </p:nvPr>
        </p:nvSpPr>
        <p:spPr>
          <a:xfrm>
            <a:off x="3042650" y="1976147"/>
            <a:ext cx="6094437"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20" name="Rectangle 19"/>
          <p:cNvSpPr/>
          <p:nvPr userDrawn="1"/>
        </p:nvSpPr>
        <p:spPr>
          <a:xfrm>
            <a:off x="3042653" y="2412186"/>
            <a:ext cx="6094439" cy="919828"/>
          </a:xfrm>
          <a:prstGeom prst="rect">
            <a:avLst/>
          </a:prstGeom>
          <a:solidFill>
            <a:srgbClr val="00A9E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21"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22"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44134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4" name="Slide Number Placeholder 1"/>
          <p:cNvSpPr>
            <a:spLocks noGrp="1"/>
          </p:cNvSpPr>
          <p:nvPr>
            <p:ph type="sldNum" sz="quarter" idx="11"/>
          </p:nvPr>
        </p:nvSpPr>
        <p:spPr>
          <a:ln/>
        </p:spPr>
        <p:txBody>
          <a:bodyPr/>
          <a:lstStyle>
            <a:lvl1pPr>
              <a:defRPr/>
            </a:lvl1pPr>
          </a:lstStyle>
          <a:p>
            <a:pPr>
              <a:defRPr/>
            </a:pPr>
            <a:fld id="{C24048AB-4CD1-41A0-A383-E7A115E031F7}" type="slidenum">
              <a:rPr/>
              <a:pPr>
                <a:defRPr/>
              </a:pPr>
              <a:t>‹#›</a:t>
            </a:fld>
            <a:endParaRPr dirty="0"/>
          </a:p>
        </p:txBody>
      </p:sp>
    </p:spTree>
    <p:extLst>
      <p:ext uri="{BB962C8B-B14F-4D97-AF65-F5344CB8AC3E}">
        <p14:creationId xmlns:p14="http://schemas.microsoft.com/office/powerpoint/2010/main" val="3627668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2.3 Co-branded Title Slide(option3)">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val="0"/>
              </a:ext>
            </a:extLst>
          </a:blip>
          <a:srcRect l="147" t="19809" r="157" b="11806"/>
          <a:stretch/>
        </p:blipFill>
        <p:spPr>
          <a:xfrm>
            <a:off x="0" y="9"/>
            <a:ext cx="12192000" cy="5575300"/>
          </a:xfrm>
          <a:prstGeom prst="rect">
            <a:avLst/>
          </a:prstGeom>
        </p:spPr>
      </p:pic>
      <p:pic>
        <p:nvPicPr>
          <p:cNvPr id="4" name="Picture 3"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cxnSp>
        <p:nvCxnSpPr>
          <p:cNvPr id="6" name="Straight Connector 5"/>
          <p:cNvCxnSpPr/>
          <p:nvPr userDrawn="1"/>
        </p:nvCxnSpPr>
        <p:spPr>
          <a:xfrm>
            <a:off x="0" y="5575300"/>
            <a:ext cx="12192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0081559" y="5824417"/>
            <a:ext cx="0" cy="79095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0" hasCustomPrompt="1"/>
          </p:nvPr>
        </p:nvSpPr>
        <p:spPr>
          <a:xfrm>
            <a:off x="6833876" y="5837965"/>
            <a:ext cx="2813049" cy="791147"/>
          </a:xfrm>
          <a:prstGeom prst="rect">
            <a:avLst/>
          </a:prstGeom>
        </p:spPr>
        <p:txBody>
          <a:bodyPr vert="horz" anchor="ctr"/>
          <a:lstStyle>
            <a:lvl1pPr algn="ctr">
              <a:defRPr sz="1200"/>
            </a:lvl1pPr>
          </a:lstStyle>
          <a:p>
            <a:r>
              <a:rPr lang="en-US" dirty="0"/>
              <a:t>Insert co-branded logo</a:t>
            </a:r>
          </a:p>
          <a:p>
            <a:endParaRPr lang="en-US" dirty="0"/>
          </a:p>
        </p:txBody>
      </p:sp>
      <p:sp>
        <p:nvSpPr>
          <p:cNvPr id="18" name="Rectangle 17"/>
          <p:cNvSpPr/>
          <p:nvPr userDrawn="1"/>
        </p:nvSpPr>
        <p:spPr>
          <a:xfrm>
            <a:off x="3042653" y="9"/>
            <a:ext cx="6094439" cy="5575300"/>
          </a:xfrm>
          <a:prstGeom prst="rect">
            <a:avLst/>
          </a:prstGeom>
          <a:solidFill>
            <a:schemeClr val="tx2">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9" name="Text Placeholder 12"/>
          <p:cNvSpPr>
            <a:spLocks noGrp="1"/>
          </p:cNvSpPr>
          <p:nvPr>
            <p:ph type="body" sz="quarter" idx="15" hasCustomPrompt="1"/>
          </p:nvPr>
        </p:nvSpPr>
        <p:spPr>
          <a:xfrm>
            <a:off x="3042650" y="1976147"/>
            <a:ext cx="6094437"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20" name="Rectangle 19"/>
          <p:cNvSpPr/>
          <p:nvPr userDrawn="1"/>
        </p:nvSpPr>
        <p:spPr>
          <a:xfrm>
            <a:off x="3042653" y="2412186"/>
            <a:ext cx="6094439" cy="919828"/>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21"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22"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61026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2.4 Co-branded Title Slide(image)">
    <p:spTree>
      <p:nvGrpSpPr>
        <p:cNvPr id="1" name=""/>
        <p:cNvGrpSpPr/>
        <p:nvPr/>
      </p:nvGrpSpPr>
      <p:grpSpPr>
        <a:xfrm>
          <a:off x="0" y="0"/>
          <a:ext cx="0" cy="0"/>
          <a:chOff x="0" y="0"/>
          <a:chExt cx="0" cy="0"/>
        </a:xfrm>
      </p:grpSpPr>
      <p:sp>
        <p:nvSpPr>
          <p:cNvPr id="12" name="Picture Placeholder 4"/>
          <p:cNvSpPr>
            <a:spLocks noGrp="1"/>
          </p:cNvSpPr>
          <p:nvPr>
            <p:ph type="pic" sz="quarter" idx="12"/>
          </p:nvPr>
        </p:nvSpPr>
        <p:spPr>
          <a:xfrm>
            <a:off x="0" y="9"/>
            <a:ext cx="12192000" cy="5575300"/>
          </a:xfrm>
          <a:prstGeom prst="rect">
            <a:avLst/>
          </a:prstGeom>
        </p:spPr>
        <p:txBody>
          <a:bodyPr/>
          <a:lstStyle/>
          <a:p>
            <a:r>
              <a:rPr lang="en-US" dirty="0"/>
              <a:t>Drag picture to placeholder or click icon to add</a:t>
            </a:r>
            <a:endParaRPr lang="en-ZA" dirty="0"/>
          </a:p>
        </p:txBody>
      </p:sp>
      <p:pic>
        <p:nvPicPr>
          <p:cNvPr id="4" name="Picture 3"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cxnSp>
        <p:nvCxnSpPr>
          <p:cNvPr id="6" name="Straight Connector 5"/>
          <p:cNvCxnSpPr/>
          <p:nvPr userDrawn="1"/>
        </p:nvCxnSpPr>
        <p:spPr>
          <a:xfrm>
            <a:off x="0" y="5575300"/>
            <a:ext cx="12192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10081559" y="5824417"/>
            <a:ext cx="0" cy="79095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0" hasCustomPrompt="1"/>
          </p:nvPr>
        </p:nvSpPr>
        <p:spPr>
          <a:xfrm>
            <a:off x="6833876" y="5837965"/>
            <a:ext cx="2813049" cy="791147"/>
          </a:xfrm>
          <a:prstGeom prst="rect">
            <a:avLst/>
          </a:prstGeom>
        </p:spPr>
        <p:txBody>
          <a:bodyPr vert="horz" anchor="ctr"/>
          <a:lstStyle>
            <a:lvl1pPr algn="ctr">
              <a:defRPr sz="1200"/>
            </a:lvl1pPr>
          </a:lstStyle>
          <a:p>
            <a:r>
              <a:rPr lang="en-US" dirty="0"/>
              <a:t>Insert co-branded logo</a:t>
            </a:r>
          </a:p>
          <a:p>
            <a:endParaRPr lang="en-US" dirty="0"/>
          </a:p>
        </p:txBody>
      </p:sp>
      <p:sp>
        <p:nvSpPr>
          <p:cNvPr id="19" name="Text Placeholder 12"/>
          <p:cNvSpPr>
            <a:spLocks noGrp="1"/>
          </p:cNvSpPr>
          <p:nvPr>
            <p:ph type="body" sz="quarter" idx="15" hasCustomPrompt="1"/>
          </p:nvPr>
        </p:nvSpPr>
        <p:spPr>
          <a:xfrm>
            <a:off x="3042650" y="1976147"/>
            <a:ext cx="6094437" cy="436033"/>
          </a:xfrm>
          <a:prstGeom prst="rect">
            <a:avLst/>
          </a:prstGeom>
        </p:spPr>
        <p:txBody>
          <a:bodyPr vert="horz" anchor="ctr"/>
          <a:lstStyle>
            <a:lvl1pPr algn="ctr">
              <a:defRPr sz="1100">
                <a:solidFill>
                  <a:schemeClr val="tx2"/>
                </a:solidFill>
              </a:defRPr>
            </a:lvl1pPr>
          </a:lstStyle>
          <a:p>
            <a:pPr lvl="0"/>
            <a:r>
              <a:rPr lang="en-US" dirty="0"/>
              <a:t>CLICK TO ADD DATE</a:t>
            </a:r>
          </a:p>
        </p:txBody>
      </p:sp>
      <p:sp>
        <p:nvSpPr>
          <p:cNvPr id="21"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22"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2466544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5. Co-branded Title and Content slide">
    <p:spTree>
      <p:nvGrpSpPr>
        <p:cNvPr id="1" name=""/>
        <p:cNvGrpSpPr/>
        <p:nvPr/>
      </p:nvGrpSpPr>
      <p:grpSpPr>
        <a:xfrm>
          <a:off x="0" y="0"/>
          <a:ext cx="0" cy="0"/>
          <a:chOff x="0" y="0"/>
          <a:chExt cx="0" cy="0"/>
        </a:xfrm>
      </p:grpSpPr>
      <p:sp>
        <p:nvSpPr>
          <p:cNvPr id="18" name="Title 1"/>
          <p:cNvSpPr>
            <a:spLocks noGrp="1"/>
          </p:cNvSpPr>
          <p:nvPr>
            <p:ph type="title"/>
          </p:nvPr>
        </p:nvSpPr>
        <p:spPr>
          <a:xfrm>
            <a:off x="396693" y="76339"/>
            <a:ext cx="8548960" cy="833780"/>
          </a:xfrm>
          <a:prstGeom prst="rect">
            <a:avLst/>
          </a:prstGeom>
        </p:spPr>
        <p:txBody>
          <a:bodyPr anchor="ctr"/>
          <a:lstStyle>
            <a:lvl1pPr>
              <a:defRPr b="1">
                <a:solidFill>
                  <a:schemeClr val="tx1">
                    <a:lumMod val="75000"/>
                  </a:schemeClr>
                </a:solidFill>
              </a:defRPr>
            </a:lvl1pPr>
          </a:lstStyle>
          <a:p>
            <a:r>
              <a:rPr lang="en-US" dirty="0"/>
              <a:t>Click to edit Master title style</a:t>
            </a:r>
            <a:endParaRPr lang="en-ZA" dirty="0"/>
          </a:p>
        </p:txBody>
      </p:sp>
      <p:sp>
        <p:nvSpPr>
          <p:cNvPr id="19" name="Content Placeholder 2"/>
          <p:cNvSpPr>
            <a:spLocks noGrp="1"/>
          </p:cNvSpPr>
          <p:nvPr>
            <p:ph idx="1"/>
          </p:nvPr>
        </p:nvSpPr>
        <p:spPr>
          <a:xfrm>
            <a:off x="396702" y="1051229"/>
            <a:ext cx="11258964" cy="4295213"/>
          </a:xfrm>
          <a:prstGeom prst="rect">
            <a:avLst/>
          </a:prstGeom>
        </p:spPr>
        <p:txBody>
          <a:bodyPr/>
          <a:lstStyle>
            <a:lvl1pPr algn="l">
              <a:defRPr>
                <a:solidFill>
                  <a:schemeClr val="tx1">
                    <a:lumMod val="75000"/>
                  </a:schemeClr>
                </a:solidFill>
              </a:defRPr>
            </a:lvl1pPr>
            <a:lvl2pPr algn="l">
              <a:defRPr>
                <a:solidFill>
                  <a:schemeClr val="tx1">
                    <a:lumMod val="75000"/>
                  </a:schemeClr>
                </a:solidFill>
              </a:defRPr>
            </a:lvl2pPr>
            <a:lvl3pPr algn="l">
              <a:defRPr>
                <a:solidFill>
                  <a:schemeClr val="tx1">
                    <a:lumMod val="75000"/>
                  </a:schemeClr>
                </a:solidFill>
              </a:defRPr>
            </a:lvl3pPr>
            <a:lvl4pPr algn="l">
              <a:defRPr>
                <a:solidFill>
                  <a:schemeClr val="tx1">
                    <a:lumMod val="75000"/>
                  </a:schemeClr>
                </a:solidFill>
              </a:defRPr>
            </a:lvl4pPr>
            <a:lvl5pPr algn="l">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8" name="Picture 7"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cxnSp>
        <p:nvCxnSpPr>
          <p:cNvPr id="9" name="Straight Connector 8"/>
          <p:cNvCxnSpPr/>
          <p:nvPr userDrawn="1"/>
        </p:nvCxnSpPr>
        <p:spPr>
          <a:xfrm>
            <a:off x="0" y="5575300"/>
            <a:ext cx="121920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0081559" y="5824417"/>
            <a:ext cx="0" cy="79095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9"/>
          <p:cNvSpPr>
            <a:spLocks noGrp="1"/>
          </p:cNvSpPr>
          <p:nvPr>
            <p:ph type="pic" sz="quarter" idx="10" hasCustomPrompt="1"/>
          </p:nvPr>
        </p:nvSpPr>
        <p:spPr>
          <a:xfrm>
            <a:off x="6833876" y="5837965"/>
            <a:ext cx="2813049" cy="791147"/>
          </a:xfrm>
          <a:prstGeom prst="rect">
            <a:avLst/>
          </a:prstGeom>
        </p:spPr>
        <p:txBody>
          <a:bodyPr vert="horz" anchor="ctr"/>
          <a:lstStyle>
            <a:lvl1pPr algn="ctr">
              <a:defRPr sz="1200"/>
            </a:lvl1pPr>
          </a:lstStyle>
          <a:p>
            <a:r>
              <a:rPr lang="en-US" dirty="0"/>
              <a:t>Insert co-branded logo</a:t>
            </a:r>
          </a:p>
          <a:p>
            <a:endParaRPr lang="en-US" dirty="0"/>
          </a:p>
        </p:txBody>
      </p:sp>
    </p:spTree>
    <p:extLst>
      <p:ext uri="{BB962C8B-B14F-4D97-AF65-F5344CB8AC3E}">
        <p14:creationId xmlns:p14="http://schemas.microsoft.com/office/powerpoint/2010/main" val="2843136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1.4 Title Slide (option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79" y="-9782"/>
            <a:ext cx="10674317" cy="5585082"/>
          </a:xfrm>
          <a:prstGeom prst="rect">
            <a:avLst/>
          </a:prstGeom>
        </p:spPr>
      </p:pic>
      <p:sp>
        <p:nvSpPr>
          <p:cNvPr id="11" name="Rectangle 10"/>
          <p:cNvSpPr/>
          <p:nvPr userDrawn="1"/>
        </p:nvSpPr>
        <p:spPr>
          <a:xfrm>
            <a:off x="0" y="5575309"/>
            <a:ext cx="12192000" cy="1282700"/>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5" name="Rectangle 4"/>
          <p:cNvSpPr/>
          <p:nvPr userDrawn="1"/>
        </p:nvSpPr>
        <p:spPr>
          <a:xfrm>
            <a:off x="3005010" y="0"/>
            <a:ext cx="6094439" cy="5575300"/>
          </a:xfrm>
          <a:prstGeom prst="rect">
            <a:avLst/>
          </a:prstGeom>
          <a:solidFill>
            <a:schemeClr val="bg2">
              <a:lumMod val="75000"/>
              <a:alpha val="7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3" name="Text Placeholder 12"/>
          <p:cNvSpPr>
            <a:spLocks noGrp="1"/>
          </p:cNvSpPr>
          <p:nvPr>
            <p:ph type="body" sz="quarter" idx="15" hasCustomPrompt="1"/>
          </p:nvPr>
        </p:nvSpPr>
        <p:spPr>
          <a:xfrm>
            <a:off x="3078959" y="1976147"/>
            <a:ext cx="6058132" cy="436033"/>
          </a:xfrm>
          <a:prstGeom prst="rect">
            <a:avLst/>
          </a:prstGeom>
        </p:spPr>
        <p:txBody>
          <a:bodyPr vert="horz" anchor="ctr"/>
          <a:lstStyle>
            <a:lvl1pPr algn="ctr">
              <a:defRPr sz="1100">
                <a:solidFill>
                  <a:srgbClr val="FFFFFF"/>
                </a:solidFill>
              </a:defRPr>
            </a:lvl1pPr>
          </a:lstStyle>
          <a:p>
            <a:pPr lvl="0"/>
            <a:r>
              <a:rPr lang="en-US" dirty="0"/>
              <a:t>CLICK TO ADD DATE</a:t>
            </a:r>
          </a:p>
        </p:txBody>
      </p:sp>
      <p:sp>
        <p:nvSpPr>
          <p:cNvPr id="10" name="Rectangle 9"/>
          <p:cNvSpPr/>
          <p:nvPr userDrawn="1"/>
        </p:nvSpPr>
        <p:spPr>
          <a:xfrm>
            <a:off x="3042653" y="2412186"/>
            <a:ext cx="6094439" cy="919828"/>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2" name="Title 1"/>
          <p:cNvSpPr>
            <a:spLocks noGrp="1"/>
          </p:cNvSpPr>
          <p:nvPr>
            <p:ph type="title" hasCustomPrompt="1"/>
          </p:nvPr>
        </p:nvSpPr>
        <p:spPr>
          <a:xfrm>
            <a:off x="3078960" y="2481301"/>
            <a:ext cx="6020489" cy="374104"/>
          </a:xfrm>
          <a:prstGeom prst="rect">
            <a:avLst/>
          </a:prstGeom>
        </p:spPr>
        <p:txBody>
          <a:bodyPr anchor="ctr"/>
          <a:lstStyle>
            <a:lvl1pPr algn="ctr">
              <a:defRPr sz="1600" b="1">
                <a:solidFill>
                  <a:schemeClr val="tx2"/>
                </a:solidFill>
              </a:defRPr>
            </a:lvl1pPr>
          </a:lstStyle>
          <a:p>
            <a:r>
              <a:rPr lang="en-US" dirty="0"/>
              <a:t>CLICK TO EDIT MASTER TITLE STYLE</a:t>
            </a:r>
            <a:endParaRPr lang="en-ZA" dirty="0"/>
          </a:p>
        </p:txBody>
      </p:sp>
      <p:sp>
        <p:nvSpPr>
          <p:cNvPr id="14" name="Text Placeholder 12"/>
          <p:cNvSpPr>
            <a:spLocks noGrp="1"/>
          </p:cNvSpPr>
          <p:nvPr>
            <p:ph type="body" sz="quarter" idx="16" hasCustomPrompt="1"/>
          </p:nvPr>
        </p:nvSpPr>
        <p:spPr>
          <a:xfrm>
            <a:off x="3078957" y="2919054"/>
            <a:ext cx="6034097" cy="356831"/>
          </a:xfrm>
          <a:prstGeom prst="rect">
            <a:avLst/>
          </a:prstGeom>
        </p:spPr>
        <p:txBody>
          <a:bodyPr vert="horz" anchor="ctr"/>
          <a:lstStyle>
            <a:lvl1pPr algn="ctr">
              <a:defRPr sz="1200">
                <a:solidFill>
                  <a:schemeClr val="tx2"/>
                </a:solidFill>
              </a:defRPr>
            </a:lvl1pPr>
          </a:lstStyle>
          <a:p>
            <a:pPr lvl="0"/>
            <a:r>
              <a:rPr lang="en-US" dirty="0"/>
              <a:t>CLICK TO ADD SUB-TITLE</a:t>
            </a:r>
          </a:p>
        </p:txBody>
      </p:sp>
    </p:spTree>
    <p:extLst>
      <p:ext uri="{BB962C8B-B14F-4D97-AF65-F5344CB8AC3E}">
        <p14:creationId xmlns:p14="http://schemas.microsoft.com/office/powerpoint/2010/main" val="2254484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5.2 Title and 2 Column Content(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97" y="1291760"/>
            <a:ext cx="5495760" cy="4186080"/>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5"/>
          <p:cNvSpPr>
            <a:spLocks noGrp="1"/>
          </p:cNvSpPr>
          <p:nvPr>
            <p:ph type="body" sz="quarter" idx="12"/>
          </p:nvPr>
        </p:nvSpPr>
        <p:spPr>
          <a:xfrm>
            <a:off x="6298671" y="1292235"/>
            <a:ext cx="5497515" cy="4186207"/>
          </a:xfrm>
          <a:prstGeom prst="rect">
            <a:avLst/>
          </a:prstGeom>
        </p:spPr>
        <p:txBody>
          <a:bodyPr/>
          <a:lstStyle>
            <a:lvl1pPr>
              <a:defRPr>
                <a:solidFill>
                  <a:srgbClr val="52534C"/>
                </a:solidFill>
              </a:defRPr>
            </a:lvl1pPr>
            <a:lvl2pPr>
              <a:defRPr>
                <a:solidFill>
                  <a:srgbClr val="52534C"/>
                </a:solidFill>
              </a:defRPr>
            </a:lvl2pPr>
            <a:lvl3pPr>
              <a:defRPr>
                <a:solidFill>
                  <a:srgbClr val="52534C"/>
                </a:solidFill>
              </a:defRPr>
            </a:lvl3pPr>
            <a:lvl4pPr>
              <a:defRPr>
                <a:solidFill>
                  <a:srgbClr val="52534C"/>
                </a:solidFill>
              </a:defRPr>
            </a:lvl4pPr>
            <a:lvl5pPr>
              <a:defRPr>
                <a:solidFill>
                  <a:srgbClr val="52534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itle 1"/>
          <p:cNvSpPr>
            <a:spLocks noGrp="1"/>
          </p:cNvSpPr>
          <p:nvPr>
            <p:ph type="title"/>
          </p:nvPr>
        </p:nvSpPr>
        <p:spPr>
          <a:xfrm>
            <a:off x="396693" y="76339"/>
            <a:ext cx="8548960" cy="833780"/>
          </a:xfrm>
          <a:prstGeom prst="rect">
            <a:avLst/>
          </a:prstGeom>
        </p:spPr>
        <p:txBody>
          <a:bodyPr anchor="ctr"/>
          <a:lstStyle>
            <a:lvl1pPr>
              <a:defRPr b="1">
                <a:solidFill>
                  <a:srgbClr val="52534C"/>
                </a:solidFill>
              </a:defRPr>
            </a:lvl1pPr>
          </a:lstStyle>
          <a:p>
            <a:r>
              <a:rPr lang="en-US" dirty="0"/>
              <a:t>Click to edit Master title style</a:t>
            </a:r>
            <a:endParaRPr lang="en-ZA" dirty="0"/>
          </a:p>
        </p:txBody>
      </p:sp>
      <p:pic>
        <p:nvPicPr>
          <p:cNvPr id="7" name="Picture 6"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214823"/>
            <a:ext cx="1602484" cy="790949"/>
          </a:xfrm>
          <a:prstGeom prst="rect">
            <a:avLst/>
          </a:prstGeom>
        </p:spPr>
      </p:pic>
    </p:spTree>
    <p:extLst>
      <p:ext uri="{BB962C8B-B14F-4D97-AF65-F5344CB8AC3E}">
        <p14:creationId xmlns:p14="http://schemas.microsoft.com/office/powerpoint/2010/main" val="1961970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10.4 Divider slide(option4)">
    <p:spTree>
      <p:nvGrpSpPr>
        <p:cNvPr id="1" name=""/>
        <p:cNvGrpSpPr/>
        <p:nvPr/>
      </p:nvGrpSpPr>
      <p:grpSpPr>
        <a:xfrm>
          <a:off x="0" y="0"/>
          <a:ext cx="0" cy="0"/>
          <a:chOff x="0" y="0"/>
          <a:chExt cx="0" cy="0"/>
        </a:xfrm>
      </p:grpSpPr>
      <p:sp>
        <p:nvSpPr>
          <p:cNvPr id="4" name="Rectangle 3"/>
          <p:cNvSpPr/>
          <p:nvPr userDrawn="1"/>
        </p:nvSpPr>
        <p:spPr>
          <a:xfrm>
            <a:off x="2" y="9"/>
            <a:ext cx="12189884" cy="5575300"/>
          </a:xfrm>
          <a:prstGeom prst="rect">
            <a:avLst/>
          </a:prstGeom>
          <a:solidFill>
            <a:schemeClr val="accent2">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lnSpc>
                <a:spcPct val="110000"/>
              </a:lnSpc>
              <a:spcBef>
                <a:spcPts val="200"/>
              </a:spcBef>
              <a:spcAft>
                <a:spcPts val="200"/>
              </a:spcAft>
            </a:pPr>
            <a:endParaRPr lang="en-US" sz="1600" dirty="0">
              <a:solidFill>
                <a:prstClr val="white"/>
              </a:solidFill>
            </a:endParaRPr>
          </a:p>
        </p:txBody>
      </p:sp>
      <p:sp>
        <p:nvSpPr>
          <p:cNvPr id="11" name="Rectangle 10"/>
          <p:cNvSpPr/>
          <p:nvPr userDrawn="1"/>
        </p:nvSpPr>
        <p:spPr>
          <a:xfrm>
            <a:off x="0" y="5575309"/>
            <a:ext cx="12192000" cy="1282700"/>
          </a:xfrm>
          <a:prstGeom prst="rect">
            <a:avLst/>
          </a:prstGeom>
          <a:solidFill>
            <a:schemeClr val="accent2">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pic>
        <p:nvPicPr>
          <p:cNvPr id="3" name="Picture 2" descr="OaktonLogo450x108 transparent.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51376"/>
          <a:stretch/>
        </p:blipFill>
        <p:spPr>
          <a:xfrm>
            <a:off x="10402238" y="5837965"/>
            <a:ext cx="1602484" cy="790949"/>
          </a:xfrm>
          <a:prstGeom prst="rect">
            <a:avLst/>
          </a:prstGeom>
        </p:spPr>
      </p:pic>
      <p:sp>
        <p:nvSpPr>
          <p:cNvPr id="32" name="Title 1"/>
          <p:cNvSpPr>
            <a:spLocks noGrp="1"/>
          </p:cNvSpPr>
          <p:nvPr>
            <p:ph type="title"/>
          </p:nvPr>
        </p:nvSpPr>
        <p:spPr>
          <a:xfrm>
            <a:off x="338674" y="2677504"/>
            <a:ext cx="5782113" cy="384928"/>
          </a:xfrm>
          <a:prstGeom prst="rect">
            <a:avLst/>
          </a:prstGeom>
        </p:spPr>
        <p:txBody>
          <a:bodyPr anchor="ctr"/>
          <a:lstStyle>
            <a:lvl1pPr algn="l">
              <a:defRPr sz="3200" b="1">
                <a:solidFill>
                  <a:schemeClr val="bg1"/>
                </a:solidFill>
              </a:defRPr>
            </a:lvl1pPr>
          </a:lstStyle>
          <a:p>
            <a:endParaRPr lang="en-ZA" dirty="0"/>
          </a:p>
        </p:txBody>
      </p:sp>
      <p:sp>
        <p:nvSpPr>
          <p:cNvPr id="12" name="Rectangle 11"/>
          <p:cNvSpPr/>
          <p:nvPr userDrawn="1"/>
        </p:nvSpPr>
        <p:spPr>
          <a:xfrm>
            <a:off x="0" y="10"/>
            <a:ext cx="12192000" cy="164636"/>
          </a:xfrm>
          <a:prstGeom prst="rect">
            <a:avLst/>
          </a:prstGeom>
          <a:solidFill>
            <a:srgbClr val="53D5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Tree>
    <p:extLst>
      <p:ext uri="{BB962C8B-B14F-4D97-AF65-F5344CB8AC3E}">
        <p14:creationId xmlns:p14="http://schemas.microsoft.com/office/powerpoint/2010/main" val="294120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Content Placeholder 2"/>
          <p:cNvSpPr>
            <a:spLocks noGrp="1"/>
          </p:cNvSpPr>
          <p:nvPr>
            <p:ph idx="1"/>
          </p:nvPr>
        </p:nvSpPr>
        <p:spPr>
          <a:xfrm>
            <a:off x="4766733" y="273051"/>
            <a:ext cx="6815667" cy="5853113"/>
          </a:xfrm>
          <a:noFill/>
          <a:ln w="9525">
            <a:noFill/>
            <a:miter lim="800000"/>
            <a:headEnd/>
            <a:tailEnd/>
          </a:ln>
        </p:spPr>
        <p:txBody>
          <a:bodyPr/>
          <a:lstStyle>
            <a:lvl1pPr marL="342900" indent="-342900">
              <a:buFont typeface="Calibri" pitchFamily="34" charset="0"/>
              <a:buChar cha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6" name="Slide Number Placeholder 1"/>
          <p:cNvSpPr>
            <a:spLocks noGrp="1"/>
          </p:cNvSpPr>
          <p:nvPr>
            <p:ph type="sldNum" sz="quarter" idx="11"/>
          </p:nvPr>
        </p:nvSpPr>
        <p:spPr>
          <a:ln/>
        </p:spPr>
        <p:txBody>
          <a:bodyPr/>
          <a:lstStyle>
            <a:lvl1pPr>
              <a:defRPr/>
            </a:lvl1pPr>
          </a:lstStyle>
          <a:p>
            <a:pPr>
              <a:defRPr/>
            </a:pPr>
            <a:fld id="{5B704700-8233-4371-BF99-46DABD3F033A}" type="slidenum">
              <a:rPr/>
              <a:pPr>
                <a:defRPr/>
              </a:pPr>
              <a:t>‹#›</a:t>
            </a:fld>
            <a:endParaRPr dirty="0"/>
          </a:p>
        </p:txBody>
      </p:sp>
    </p:spTree>
    <p:extLst>
      <p:ext uri="{BB962C8B-B14F-4D97-AF65-F5344CB8AC3E}">
        <p14:creationId xmlns:p14="http://schemas.microsoft.com/office/powerpoint/2010/main" val="235609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AU"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6" name="Slide Number Placeholder 1"/>
          <p:cNvSpPr>
            <a:spLocks noGrp="1"/>
          </p:cNvSpPr>
          <p:nvPr>
            <p:ph type="sldNum" sz="quarter" idx="11"/>
          </p:nvPr>
        </p:nvSpPr>
        <p:spPr>
          <a:ln/>
        </p:spPr>
        <p:txBody>
          <a:bodyPr/>
          <a:lstStyle>
            <a:lvl1pPr>
              <a:defRPr/>
            </a:lvl1pPr>
          </a:lstStyle>
          <a:p>
            <a:pPr>
              <a:defRPr/>
            </a:pPr>
            <a:fld id="{ACB6447A-1B3C-4936-BAF4-57CAE580C5E6}" type="slidenum">
              <a:rPr/>
              <a:pPr>
                <a:defRPr/>
              </a:pPr>
              <a:t>‹#›</a:t>
            </a:fld>
            <a:endParaRPr dirty="0"/>
          </a:p>
        </p:txBody>
      </p:sp>
    </p:spTree>
    <p:extLst>
      <p:ext uri="{BB962C8B-B14F-4D97-AF65-F5344CB8AC3E}">
        <p14:creationId xmlns:p14="http://schemas.microsoft.com/office/powerpoint/2010/main" val="135426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6" name="Vertical Text Placeholder 2"/>
          <p:cNvSpPr>
            <a:spLocks noGrp="1"/>
          </p:cNvSpPr>
          <p:nvPr>
            <p:ph type="body" orient="vert" idx="1"/>
          </p:nvPr>
        </p:nvSpPr>
        <p:spPr>
          <a:xfrm>
            <a:off x="609600" y="2468564"/>
            <a:ext cx="10972800" cy="3627437"/>
          </a:xfrm>
          <a:noFill/>
          <a:ln w="9525">
            <a:noFill/>
            <a:miter lim="800000"/>
            <a:headEnd/>
            <a:tailEnd/>
          </a:ln>
        </p:spPr>
        <p:txBody>
          <a:bodyPr vert="eaVert"/>
          <a:lstStyle>
            <a:lvl1pP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5" name="Slide Number Placeholder 1"/>
          <p:cNvSpPr>
            <a:spLocks noGrp="1"/>
          </p:cNvSpPr>
          <p:nvPr>
            <p:ph type="sldNum" sz="quarter" idx="11"/>
          </p:nvPr>
        </p:nvSpPr>
        <p:spPr>
          <a:ln/>
        </p:spPr>
        <p:txBody>
          <a:bodyPr/>
          <a:lstStyle>
            <a:lvl1pPr>
              <a:defRPr/>
            </a:lvl1pPr>
          </a:lstStyle>
          <a:p>
            <a:pPr>
              <a:defRPr/>
            </a:pPr>
            <a:fld id="{27E2C543-4E2B-4C90-ACB9-C5D8339B059E}" type="slidenum">
              <a:rPr/>
              <a:pPr>
                <a:defRPr/>
              </a:pPr>
              <a:t>‹#›</a:t>
            </a:fld>
            <a:endParaRPr dirty="0"/>
          </a:p>
        </p:txBody>
      </p:sp>
    </p:spTree>
    <p:extLst>
      <p:ext uri="{BB962C8B-B14F-4D97-AF65-F5344CB8AC3E}">
        <p14:creationId xmlns:p14="http://schemas.microsoft.com/office/powerpoint/2010/main" val="318287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43000"/>
            <a:ext cx="2743200" cy="4953000"/>
          </a:xfrm>
        </p:spPr>
        <p:txBody>
          <a:bodyPr vert="eaVert"/>
          <a:lstStyle/>
          <a:p>
            <a:r>
              <a:rPr lang="en-US"/>
              <a:t>Click to edit Master title style</a:t>
            </a:r>
            <a:endParaRPr lang="en-AU"/>
          </a:p>
        </p:txBody>
      </p:sp>
      <p:sp>
        <p:nvSpPr>
          <p:cNvPr id="6" name="Vertical Text Placeholder 2"/>
          <p:cNvSpPr>
            <a:spLocks noGrp="1"/>
          </p:cNvSpPr>
          <p:nvPr>
            <p:ph type="body" orient="vert" idx="1"/>
          </p:nvPr>
        </p:nvSpPr>
        <p:spPr>
          <a:xfrm>
            <a:off x="609600" y="1143000"/>
            <a:ext cx="8026400" cy="4953000"/>
          </a:xfrm>
          <a:noFill/>
          <a:ln w="9525">
            <a:noFill/>
            <a:miter lim="800000"/>
            <a:headEnd/>
            <a:tailEnd/>
          </a:ln>
        </p:spPr>
        <p:txBody>
          <a:bodyPr vert="eaVert"/>
          <a:lstStyle>
            <a:lvl1pPr>
              <a:defRPr lang="en-US" smtClean="0"/>
            </a:lvl1pPr>
            <a:lvl2pPr>
              <a:defRPr lang="en-US" smtClean="0"/>
            </a:lvl2pPr>
            <a:lvl3pPr>
              <a:defRPr lang="en-US" smtClean="0"/>
            </a:lvl3pPr>
            <a:lvl4pPr>
              <a:defRPr lang="en-US" smtClean="0"/>
            </a:lvl4pPr>
            <a:lvl5pPr>
              <a:defRPr lang="en-AU"/>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ftr" sz="quarter" idx="10"/>
          </p:nvPr>
        </p:nvSpPr>
        <p:spPr>
          <a:ln/>
        </p:spPr>
        <p:txBody>
          <a:bodyPr/>
          <a:lstStyle>
            <a:lvl1pPr>
              <a:defRPr/>
            </a:lvl1pPr>
          </a:lstStyle>
          <a:p>
            <a:pPr>
              <a:defRPr/>
            </a:pPr>
            <a:r>
              <a:rPr lang="en-AU" dirty="0"/>
              <a:t>www.oakton.com.au</a:t>
            </a:r>
            <a:endParaRPr lang="en-US" dirty="0"/>
          </a:p>
        </p:txBody>
      </p:sp>
      <p:sp>
        <p:nvSpPr>
          <p:cNvPr id="5" name="Slide Number Placeholder 1"/>
          <p:cNvSpPr>
            <a:spLocks noGrp="1"/>
          </p:cNvSpPr>
          <p:nvPr>
            <p:ph type="sldNum" sz="quarter" idx="11"/>
          </p:nvPr>
        </p:nvSpPr>
        <p:spPr>
          <a:ln/>
        </p:spPr>
        <p:txBody>
          <a:bodyPr/>
          <a:lstStyle>
            <a:lvl1pPr>
              <a:defRPr/>
            </a:lvl1pPr>
          </a:lstStyle>
          <a:p>
            <a:pPr>
              <a:defRPr/>
            </a:pPr>
            <a:fld id="{7D35A5B3-3C25-4043-BC93-2B94E1008B63}" type="slidenum">
              <a:rPr/>
              <a:pPr>
                <a:defRPr/>
              </a:pPr>
              <a:t>‹#›</a:t>
            </a:fld>
            <a:endParaRPr dirty="0"/>
          </a:p>
        </p:txBody>
      </p:sp>
    </p:spTree>
    <p:extLst>
      <p:ext uri="{BB962C8B-B14F-4D97-AF65-F5344CB8AC3E}">
        <p14:creationId xmlns:p14="http://schemas.microsoft.com/office/powerpoint/2010/main" val="22050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theme" Target="../theme/theme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609600" y="1143000"/>
            <a:ext cx="10972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484" name="Rectangle 4"/>
          <p:cNvSpPr>
            <a:spLocks noGrp="1" noChangeArrowheads="1"/>
          </p:cNvSpPr>
          <p:nvPr>
            <p:ph type="ftr" sz="quarter" idx="3"/>
          </p:nvPr>
        </p:nvSpPr>
        <p:spPr bwMode="auto">
          <a:xfrm>
            <a:off x="10261600" y="6610350"/>
            <a:ext cx="18288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00" b="1">
                <a:latin typeface="+mn-lt"/>
              </a:defRPr>
            </a:lvl1pPr>
          </a:lstStyle>
          <a:p>
            <a:pPr>
              <a:defRPr/>
            </a:pPr>
            <a:r>
              <a:rPr lang="en-AU" dirty="0"/>
              <a:t>www.oakton.com.au</a:t>
            </a:r>
            <a:endParaRPr lang="en-US" dirty="0"/>
          </a:p>
        </p:txBody>
      </p:sp>
      <p:sp>
        <p:nvSpPr>
          <p:cNvPr id="2" name="Slide Number Placeholder 1"/>
          <p:cNvSpPr>
            <a:spLocks noGrp="1"/>
          </p:cNvSpPr>
          <p:nvPr>
            <p:ph type="sldNum" sz="quarter" idx="4"/>
          </p:nvPr>
        </p:nvSpPr>
        <p:spPr>
          <a:xfrm>
            <a:off x="-12700" y="6602414"/>
            <a:ext cx="28448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lang="en-AU" sz="1000" b="1">
                <a:latin typeface="+mn-lt"/>
              </a:defRPr>
            </a:lvl1pPr>
          </a:lstStyle>
          <a:p>
            <a:pPr>
              <a:defRPr/>
            </a:pPr>
            <a:fld id="{4DE4140C-D351-4F6D-9F3C-663FA77A0D55}" type="slidenum">
              <a:rPr/>
              <a:pPr>
                <a:defRPr/>
              </a:pPr>
              <a:t>‹#›</a:t>
            </a:fld>
            <a:endParaRPr dirty="0"/>
          </a:p>
        </p:txBody>
      </p:sp>
      <p:sp>
        <p:nvSpPr>
          <p:cNvPr id="2055" name="Rectangle 3"/>
          <p:cNvSpPr>
            <a:spLocks noGrp="1" noChangeArrowheads="1"/>
          </p:cNvSpPr>
          <p:nvPr>
            <p:ph type="body" idx="1"/>
          </p:nvPr>
        </p:nvSpPr>
        <p:spPr bwMode="auto">
          <a:xfrm>
            <a:off x="609600" y="2468564"/>
            <a:ext cx="10972800"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p:nvPr userDrawn="1"/>
        </p:nvPicPr>
        <p:blipFill>
          <a:blip r:embed="rId20" cstate="print">
            <a:extLst>
              <a:ext uri="{28A0092B-C50C-407E-A947-70E740481C1C}">
                <a14:useLocalDpi xmlns:a14="http://schemas.microsoft.com/office/drawing/2010/main" val="0"/>
              </a:ext>
            </a:extLst>
          </a:blip>
          <a:stretch>
            <a:fillRect/>
          </a:stretch>
        </p:blipFill>
        <p:spPr>
          <a:xfrm>
            <a:off x="10069917" y="153462"/>
            <a:ext cx="1467273" cy="611505"/>
          </a:xfrm>
          <a:prstGeom prst="rect">
            <a:avLst/>
          </a:prstGeom>
        </p:spPr>
      </p:pic>
      <p:sp>
        <p:nvSpPr>
          <p:cNvPr id="6" name="Rectangle 5"/>
          <p:cNvSpPr/>
          <p:nvPr userDrawn="1"/>
        </p:nvSpPr>
        <p:spPr>
          <a:xfrm>
            <a:off x="564389" y="205299"/>
            <a:ext cx="10972800" cy="507831"/>
          </a:xfrm>
          <a:prstGeom prst="rect">
            <a:avLst/>
          </a:prstGeom>
        </p:spPr>
        <p:txBody>
          <a:bodyPr wrap="square">
            <a:spAutoFit/>
          </a:bodyPr>
          <a:lstStyle/>
          <a:p>
            <a:pPr>
              <a:spcAft>
                <a:spcPts val="0"/>
              </a:spcAft>
              <a:tabLst>
                <a:tab pos="2865755" algn="ctr"/>
                <a:tab pos="5731510" algn="r"/>
              </a:tabLst>
            </a:pPr>
            <a:r>
              <a:rPr lang="en-AU" sz="900" b="1" dirty="0">
                <a:solidFill>
                  <a:srgbClr val="000000"/>
                </a:solidFill>
                <a:effectLst/>
                <a:latin typeface="+mn-lt"/>
                <a:ea typeface="Calibri" panose="020F0502020204030204" pitchFamily="34" charset="0"/>
                <a:cs typeface="Calibri" panose="020F0502020204030204" pitchFamily="34" charset="0"/>
              </a:rPr>
              <a:t>Consulting Technology</a:t>
            </a:r>
          </a:p>
          <a:p>
            <a:pPr>
              <a:spcAft>
                <a:spcPts val="0"/>
              </a:spcAft>
              <a:tabLst>
                <a:tab pos="2865755" algn="ctr"/>
                <a:tab pos="5731510" algn="r"/>
              </a:tabLst>
            </a:pPr>
            <a:endParaRPr lang="en-AU" sz="900" b="1" dirty="0">
              <a:solidFill>
                <a:srgbClr val="000000"/>
              </a:solidFill>
              <a:effectLst/>
              <a:latin typeface="+mn-lt"/>
              <a:ea typeface="Calibri" panose="020F0502020204030204" pitchFamily="34" charset="0"/>
              <a:cs typeface="Calibri" panose="020F0502020204030204" pitchFamily="34" charset="0"/>
            </a:endParaRPr>
          </a:p>
          <a:p>
            <a:pPr>
              <a:spcAft>
                <a:spcPts val="0"/>
              </a:spcAft>
              <a:tabLst>
                <a:tab pos="2865755" algn="ctr"/>
                <a:tab pos="5731510" algn="r"/>
              </a:tabLst>
            </a:pPr>
            <a:r>
              <a:rPr lang="en-AU" sz="900" b="1" kern="1200" dirty="0">
                <a:solidFill>
                  <a:srgbClr val="C00000"/>
                </a:solidFill>
                <a:effectLst/>
                <a:latin typeface="+mn-lt"/>
                <a:ea typeface="+mn-ea"/>
                <a:cs typeface="+mn-cs"/>
              </a:rPr>
              <a:t>Accounting and Assurance</a:t>
            </a:r>
            <a:endParaRPr lang="en-AU" sz="900" dirty="0">
              <a:solidFill>
                <a:srgbClr val="C00000"/>
              </a:solidFill>
              <a:effectLst/>
              <a:latin typeface="+mn-lt"/>
              <a:ea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87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5" r:id="rId11"/>
    <p:sldLayoutId id="2147483876" r:id="rId12"/>
    <p:sldLayoutId id="2147483922" r:id="rId13"/>
    <p:sldLayoutId id="2147483923" r:id="rId14"/>
    <p:sldLayoutId id="2147483924" r:id="rId15"/>
    <p:sldLayoutId id="2147483965" r:id="rId16"/>
    <p:sldLayoutId id="2147483963" r:id="rId17"/>
    <p:sldLayoutId id="2147483964" r:id="rId18"/>
  </p:sldLayoutIdLst>
  <p:hf hdr="0" dt="0"/>
  <p:txStyles>
    <p:titleStyle>
      <a:lvl1pPr algn="l" rtl="0" fontAlgn="base">
        <a:spcBef>
          <a:spcPct val="0"/>
        </a:spcBef>
        <a:spcAft>
          <a:spcPct val="0"/>
        </a:spcAft>
        <a:defRPr sz="4400" b="1">
          <a:solidFill>
            <a:schemeClr val="tx2"/>
          </a:solidFill>
          <a:latin typeface="+mj-lt"/>
          <a:ea typeface="+mj-ea"/>
          <a:cs typeface="+mj-cs"/>
        </a:defRPr>
      </a:lvl1pPr>
      <a:lvl2pPr algn="l" rtl="0" fontAlgn="base">
        <a:spcBef>
          <a:spcPct val="0"/>
        </a:spcBef>
        <a:spcAft>
          <a:spcPct val="0"/>
        </a:spcAft>
        <a:defRPr sz="4400" b="1">
          <a:solidFill>
            <a:schemeClr val="tx2"/>
          </a:solidFill>
          <a:latin typeface="Calibri" pitchFamily="-96" charset="0"/>
        </a:defRPr>
      </a:lvl2pPr>
      <a:lvl3pPr algn="l" rtl="0" fontAlgn="base">
        <a:spcBef>
          <a:spcPct val="0"/>
        </a:spcBef>
        <a:spcAft>
          <a:spcPct val="0"/>
        </a:spcAft>
        <a:defRPr sz="4400" b="1">
          <a:solidFill>
            <a:schemeClr val="tx2"/>
          </a:solidFill>
          <a:latin typeface="Calibri" pitchFamily="-96" charset="0"/>
        </a:defRPr>
      </a:lvl3pPr>
      <a:lvl4pPr algn="l" rtl="0" fontAlgn="base">
        <a:spcBef>
          <a:spcPct val="0"/>
        </a:spcBef>
        <a:spcAft>
          <a:spcPct val="0"/>
        </a:spcAft>
        <a:defRPr sz="4400" b="1">
          <a:solidFill>
            <a:schemeClr val="tx2"/>
          </a:solidFill>
          <a:latin typeface="Calibri" pitchFamily="-96" charset="0"/>
        </a:defRPr>
      </a:lvl4pPr>
      <a:lvl5pPr algn="l" rtl="0" fontAlgn="base">
        <a:spcBef>
          <a:spcPct val="0"/>
        </a:spcBef>
        <a:spcAft>
          <a:spcPct val="0"/>
        </a:spcAft>
        <a:defRPr sz="4400" b="1">
          <a:solidFill>
            <a:schemeClr val="tx2"/>
          </a:solidFill>
          <a:latin typeface="Calibri" pitchFamily="-96" charset="0"/>
        </a:defRPr>
      </a:lvl5pPr>
      <a:lvl6pPr marL="457200" algn="l" rtl="0" eaLnBrk="1" fontAlgn="base" hangingPunct="1">
        <a:spcBef>
          <a:spcPct val="0"/>
        </a:spcBef>
        <a:spcAft>
          <a:spcPct val="0"/>
        </a:spcAft>
        <a:defRPr sz="4400" b="1">
          <a:solidFill>
            <a:schemeClr val="tx2"/>
          </a:solidFill>
          <a:latin typeface="Calibri" pitchFamily="-96" charset="0"/>
        </a:defRPr>
      </a:lvl6pPr>
      <a:lvl7pPr marL="914400" algn="l" rtl="0" eaLnBrk="1" fontAlgn="base" hangingPunct="1">
        <a:spcBef>
          <a:spcPct val="0"/>
        </a:spcBef>
        <a:spcAft>
          <a:spcPct val="0"/>
        </a:spcAft>
        <a:defRPr sz="4400" b="1">
          <a:solidFill>
            <a:schemeClr val="tx2"/>
          </a:solidFill>
          <a:latin typeface="Calibri" pitchFamily="-96" charset="0"/>
        </a:defRPr>
      </a:lvl7pPr>
      <a:lvl8pPr marL="1371600" algn="l" rtl="0" eaLnBrk="1" fontAlgn="base" hangingPunct="1">
        <a:spcBef>
          <a:spcPct val="0"/>
        </a:spcBef>
        <a:spcAft>
          <a:spcPct val="0"/>
        </a:spcAft>
        <a:defRPr sz="4400" b="1">
          <a:solidFill>
            <a:schemeClr val="tx2"/>
          </a:solidFill>
          <a:latin typeface="Calibri" pitchFamily="-96" charset="0"/>
        </a:defRPr>
      </a:lvl8pPr>
      <a:lvl9pPr marL="1828800" algn="l" rtl="0" eaLnBrk="1" fontAlgn="base" hangingPunct="1">
        <a:spcBef>
          <a:spcPct val="0"/>
        </a:spcBef>
        <a:spcAft>
          <a:spcPct val="0"/>
        </a:spcAft>
        <a:defRPr sz="4400" b="1">
          <a:solidFill>
            <a:schemeClr val="tx2"/>
          </a:solidFill>
          <a:latin typeface="Calibri" pitchFamily="-96" charset="0"/>
        </a:defRPr>
      </a:lvl9pPr>
    </p:titleStyle>
    <p:bodyStyle>
      <a:lvl1pPr marL="342900" indent="-342900" algn="l" rtl="0" fontAlgn="base">
        <a:spcBef>
          <a:spcPct val="20000"/>
        </a:spcBef>
        <a:spcAft>
          <a:spcPct val="0"/>
        </a:spcAft>
        <a:buChar char="•"/>
        <a:defRPr lang="en-US" sz="3200" dirty="0">
          <a:solidFill>
            <a:schemeClr val="tx1"/>
          </a:solidFill>
          <a:latin typeface="+mn-lt"/>
          <a:ea typeface="+mn-ea"/>
          <a:cs typeface="+mn-cs"/>
        </a:defRPr>
      </a:lvl1pPr>
      <a:lvl2pPr marL="742950" indent="-285750" algn="l" rtl="0" fontAlgn="base">
        <a:spcBef>
          <a:spcPct val="20000"/>
        </a:spcBef>
        <a:spcAft>
          <a:spcPct val="0"/>
        </a:spcAft>
        <a:buChar char="–"/>
        <a:defRPr lang="en-US" sz="2800" dirty="0">
          <a:solidFill>
            <a:schemeClr val="tx1"/>
          </a:solidFill>
          <a:latin typeface="+mn-lt"/>
        </a:defRPr>
      </a:lvl2pPr>
      <a:lvl3pPr marL="1143000" indent="-228600" algn="l" rtl="0" fontAlgn="base">
        <a:spcBef>
          <a:spcPct val="20000"/>
        </a:spcBef>
        <a:spcAft>
          <a:spcPct val="0"/>
        </a:spcAft>
        <a:buChar char="•"/>
        <a:defRPr lang="en-US" sz="2400" dirty="0">
          <a:solidFill>
            <a:schemeClr val="tx1"/>
          </a:solidFill>
          <a:latin typeface="+mn-lt"/>
        </a:defRPr>
      </a:lvl3pPr>
      <a:lvl4pPr marL="1600200" indent="-228600" algn="l" rtl="0" fontAlgn="base">
        <a:spcBef>
          <a:spcPct val="20000"/>
        </a:spcBef>
        <a:spcAft>
          <a:spcPct val="0"/>
        </a:spcAft>
        <a:buChar char="–"/>
        <a:defRPr lang="en-US" sz="2000" dirty="0">
          <a:solidFill>
            <a:schemeClr val="tx1"/>
          </a:solidFill>
          <a:latin typeface="+mn-lt"/>
        </a:defRPr>
      </a:lvl4pPr>
      <a:lvl5pPr marL="2057400" indent="-228600" algn="l" rtl="0" fontAlgn="base">
        <a:spcBef>
          <a:spcPct val="20000"/>
        </a:spcBef>
        <a:spcAft>
          <a:spcPct val="0"/>
        </a:spcAft>
        <a:buChar char="»"/>
        <a:defRPr lang="en-US" sz="2000" dirty="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10069917" y="153462"/>
            <a:ext cx="1467273" cy="611505"/>
          </a:xfrm>
          <a:prstGeom prst="rect">
            <a:avLst/>
          </a:prstGeom>
        </p:spPr>
      </p:pic>
      <p:sp>
        <p:nvSpPr>
          <p:cNvPr id="46084" name="Rectangle 4"/>
          <p:cNvSpPr>
            <a:spLocks noGrp="1" noChangeArrowheads="1"/>
          </p:cNvSpPr>
          <p:nvPr>
            <p:ph type="ftr" sz="quarter" idx="3"/>
          </p:nvPr>
        </p:nvSpPr>
        <p:spPr bwMode="auto">
          <a:xfrm>
            <a:off x="10261600" y="6610350"/>
            <a:ext cx="18288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00" b="1">
                <a:latin typeface="+mn-lt"/>
              </a:defRPr>
            </a:lvl1pPr>
          </a:lstStyle>
          <a:p>
            <a:pPr>
              <a:defRPr/>
            </a:pPr>
            <a:r>
              <a:rPr lang="en-AU" dirty="0"/>
              <a:t>www.oakton.com.au</a:t>
            </a:r>
            <a:endParaRPr lang="en-US" dirty="0"/>
          </a:p>
        </p:txBody>
      </p:sp>
      <p:pic>
        <p:nvPicPr>
          <p:cNvPr id="4101" name="Picture 8" descr="Graphic_Ques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2552" y="447676"/>
            <a:ext cx="1187449"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8839200" y="5410201"/>
            <a:ext cx="2133600" cy="214313"/>
          </a:xfrm>
          <a:prstGeom prst="rect">
            <a:avLst/>
          </a:prstGeom>
          <a:noFill/>
          <a:ln w="2880">
            <a:noFill/>
            <a:miter lim="800000"/>
            <a:headEnd/>
            <a:tailEnd/>
          </a:ln>
          <a:effectLst/>
        </p:spPr>
        <p:txBody>
          <a:bodyPr>
            <a:spAutoFit/>
          </a:bodyPr>
          <a:lstStyle/>
          <a:p>
            <a:pPr algn="r">
              <a:spcBef>
                <a:spcPct val="50000"/>
              </a:spcBef>
              <a:defRPr/>
            </a:pPr>
            <a:r>
              <a:rPr lang="en-AU" sz="800" b="1" dirty="0">
                <a:latin typeface="Calibri" pitchFamily="-96" charset="0"/>
              </a:rPr>
              <a:t>Thank you and Q&amp;A</a:t>
            </a:r>
            <a:endParaRPr lang="en-US" sz="800" b="1" dirty="0">
              <a:latin typeface="Calibri" pitchFamily="-96" charset="0"/>
            </a:endParaRPr>
          </a:p>
        </p:txBody>
      </p:sp>
      <p:sp>
        <p:nvSpPr>
          <p:cNvPr id="7" name="Text Box 12"/>
          <p:cNvSpPr txBox="1">
            <a:spLocks noChangeArrowheads="1"/>
          </p:cNvSpPr>
          <p:nvPr/>
        </p:nvSpPr>
        <p:spPr bwMode="auto">
          <a:xfrm>
            <a:off x="3860800" y="4724400"/>
            <a:ext cx="1625600" cy="553998"/>
          </a:xfrm>
          <a:prstGeom prst="rect">
            <a:avLst/>
          </a:prstGeom>
          <a:noFill/>
          <a:ln w="2921">
            <a:noFill/>
            <a:miter lim="800000"/>
            <a:headEnd/>
            <a:tailEnd/>
          </a:ln>
          <a:effectLst/>
        </p:spPr>
        <p:txBody>
          <a:bodyPr>
            <a:spAutoFit/>
          </a:bodyPr>
          <a:lstStyle/>
          <a:p>
            <a:pPr>
              <a:lnSpc>
                <a:spcPct val="20000"/>
              </a:lnSpc>
              <a:spcBef>
                <a:spcPct val="50000"/>
              </a:spcBef>
              <a:defRPr/>
            </a:pPr>
            <a:r>
              <a:rPr lang="en-AU" sz="1000" b="1" dirty="0">
                <a:latin typeface="Calibri" pitchFamily="-96" charset="0"/>
              </a:rPr>
              <a:t>Strategic partners</a:t>
            </a:r>
          </a:p>
          <a:p>
            <a:pPr>
              <a:lnSpc>
                <a:spcPct val="20000"/>
              </a:lnSpc>
              <a:spcBef>
                <a:spcPct val="50000"/>
              </a:spcBef>
              <a:defRPr/>
            </a:pPr>
            <a:r>
              <a:rPr lang="en-AU" sz="1000" b="1" dirty="0">
                <a:latin typeface="Calibri" pitchFamily="-96" charset="0"/>
              </a:rPr>
              <a:t>Microsoft</a:t>
            </a:r>
          </a:p>
          <a:p>
            <a:pPr>
              <a:lnSpc>
                <a:spcPct val="20000"/>
              </a:lnSpc>
              <a:spcBef>
                <a:spcPct val="50000"/>
              </a:spcBef>
              <a:defRPr/>
            </a:pPr>
            <a:r>
              <a:rPr lang="en-AU" sz="1000" b="1" dirty="0">
                <a:latin typeface="Calibri" pitchFamily="-96" charset="0"/>
              </a:rPr>
              <a:t>Oracle</a:t>
            </a:r>
          </a:p>
          <a:p>
            <a:pPr>
              <a:lnSpc>
                <a:spcPct val="20000"/>
              </a:lnSpc>
              <a:spcBef>
                <a:spcPct val="50000"/>
              </a:spcBef>
              <a:defRPr/>
            </a:pPr>
            <a:r>
              <a:rPr lang="en-AU" sz="1000" b="1" dirty="0">
                <a:latin typeface="Calibri" pitchFamily="-96" charset="0"/>
              </a:rPr>
              <a:t>SAP</a:t>
            </a:r>
          </a:p>
          <a:p>
            <a:pPr>
              <a:lnSpc>
                <a:spcPct val="20000"/>
              </a:lnSpc>
              <a:spcBef>
                <a:spcPct val="50000"/>
              </a:spcBef>
              <a:defRPr/>
            </a:pPr>
            <a:r>
              <a:rPr lang="en-AU" sz="1000" b="1" dirty="0">
                <a:latin typeface="Calibri" pitchFamily="-96" charset="0"/>
              </a:rPr>
              <a:t>IBM</a:t>
            </a:r>
            <a:endParaRPr lang="en-US" sz="1000" b="1" dirty="0">
              <a:latin typeface="Calibri" pitchFamily="-96" charset="0"/>
            </a:endParaRPr>
          </a:p>
        </p:txBody>
      </p:sp>
      <p:sp>
        <p:nvSpPr>
          <p:cNvPr id="8" name="Text Box 13"/>
          <p:cNvSpPr txBox="1">
            <a:spLocks noChangeArrowheads="1"/>
          </p:cNvSpPr>
          <p:nvPr/>
        </p:nvSpPr>
        <p:spPr bwMode="auto">
          <a:xfrm>
            <a:off x="2235200" y="4724400"/>
            <a:ext cx="1625600" cy="553998"/>
          </a:xfrm>
          <a:prstGeom prst="rect">
            <a:avLst/>
          </a:prstGeom>
          <a:noFill/>
          <a:ln w="2921">
            <a:noFill/>
            <a:miter lim="800000"/>
            <a:headEnd/>
            <a:tailEnd/>
          </a:ln>
          <a:effectLst/>
        </p:spPr>
        <p:txBody>
          <a:bodyPr>
            <a:spAutoFit/>
          </a:bodyPr>
          <a:lstStyle/>
          <a:p>
            <a:pPr>
              <a:lnSpc>
                <a:spcPct val="20000"/>
              </a:lnSpc>
              <a:spcBef>
                <a:spcPct val="50000"/>
              </a:spcBef>
              <a:defRPr/>
            </a:pPr>
            <a:r>
              <a:rPr lang="en-AU" sz="1000" b="1" dirty="0">
                <a:latin typeface="Calibri" pitchFamily="-96" charset="0"/>
              </a:rPr>
              <a:t>Melbourne</a:t>
            </a:r>
          </a:p>
          <a:p>
            <a:pPr>
              <a:lnSpc>
                <a:spcPct val="20000"/>
              </a:lnSpc>
              <a:spcBef>
                <a:spcPct val="50000"/>
              </a:spcBef>
              <a:defRPr/>
            </a:pPr>
            <a:r>
              <a:rPr lang="en-AU" sz="1000" b="1" dirty="0">
                <a:latin typeface="Calibri" pitchFamily="-96" charset="0"/>
              </a:rPr>
              <a:t>Sydney</a:t>
            </a:r>
          </a:p>
          <a:p>
            <a:pPr>
              <a:lnSpc>
                <a:spcPct val="20000"/>
              </a:lnSpc>
              <a:spcBef>
                <a:spcPct val="50000"/>
              </a:spcBef>
              <a:defRPr/>
            </a:pPr>
            <a:r>
              <a:rPr lang="en-AU" sz="1000" b="1" dirty="0">
                <a:latin typeface="Calibri" pitchFamily="-96" charset="0"/>
              </a:rPr>
              <a:t>Canberra</a:t>
            </a:r>
          </a:p>
          <a:p>
            <a:pPr>
              <a:lnSpc>
                <a:spcPct val="20000"/>
              </a:lnSpc>
              <a:spcBef>
                <a:spcPct val="50000"/>
              </a:spcBef>
              <a:defRPr/>
            </a:pPr>
            <a:r>
              <a:rPr lang="en-AU" sz="1000" b="1" dirty="0">
                <a:latin typeface="Calibri" pitchFamily="-96" charset="0"/>
              </a:rPr>
              <a:t>Brisbane</a:t>
            </a:r>
          </a:p>
          <a:p>
            <a:pPr>
              <a:lnSpc>
                <a:spcPct val="20000"/>
              </a:lnSpc>
              <a:spcBef>
                <a:spcPct val="50000"/>
              </a:spcBef>
              <a:defRPr/>
            </a:pPr>
            <a:r>
              <a:rPr lang="en-AU" sz="1000" b="1" dirty="0">
                <a:latin typeface="Calibri" pitchFamily="-96" charset="0"/>
              </a:rPr>
              <a:t>Hyderabad</a:t>
            </a:r>
            <a:endParaRPr lang="en-US" sz="1000" b="1" dirty="0">
              <a:latin typeface="Calibri" pitchFamily="-96" charset="0"/>
            </a:endParaRPr>
          </a:p>
        </p:txBody>
      </p:sp>
      <p:sp>
        <p:nvSpPr>
          <p:cNvPr id="9" name="Text Box 14"/>
          <p:cNvSpPr txBox="1">
            <a:spLocks noChangeArrowheads="1"/>
          </p:cNvSpPr>
          <p:nvPr/>
        </p:nvSpPr>
        <p:spPr bwMode="auto">
          <a:xfrm>
            <a:off x="609600" y="5486400"/>
            <a:ext cx="2133600" cy="446276"/>
          </a:xfrm>
          <a:prstGeom prst="rect">
            <a:avLst/>
          </a:prstGeom>
          <a:noFill/>
          <a:ln w="2880">
            <a:noFill/>
            <a:miter lim="800000"/>
            <a:headEnd/>
            <a:tailEnd/>
          </a:ln>
          <a:effectLst/>
        </p:spPr>
        <p:txBody>
          <a:bodyPr>
            <a:spAutoFit/>
          </a:bodyPr>
          <a:lstStyle/>
          <a:p>
            <a:pPr>
              <a:lnSpc>
                <a:spcPct val="20000"/>
              </a:lnSpc>
              <a:spcBef>
                <a:spcPct val="50000"/>
              </a:spcBef>
              <a:defRPr/>
            </a:pPr>
            <a:r>
              <a:rPr lang="en-AU" sz="1000" b="1" dirty="0">
                <a:latin typeface="Calibri" pitchFamily="-96" charset="0"/>
              </a:rPr>
              <a:t>23 years</a:t>
            </a:r>
          </a:p>
          <a:p>
            <a:pPr>
              <a:lnSpc>
                <a:spcPct val="20000"/>
              </a:lnSpc>
              <a:spcBef>
                <a:spcPct val="50000"/>
              </a:spcBef>
              <a:defRPr/>
            </a:pPr>
            <a:r>
              <a:rPr lang="en-AU" sz="1000" b="1" dirty="0">
                <a:latin typeface="Calibri" pitchFamily="-96" charset="0"/>
              </a:rPr>
              <a:t>9 key industry sectors</a:t>
            </a:r>
          </a:p>
          <a:p>
            <a:pPr>
              <a:lnSpc>
                <a:spcPct val="20000"/>
              </a:lnSpc>
              <a:spcBef>
                <a:spcPct val="50000"/>
              </a:spcBef>
              <a:defRPr/>
            </a:pPr>
            <a:r>
              <a:rPr lang="en-AU" sz="1000" b="1" dirty="0">
                <a:latin typeface="Calibri" pitchFamily="-96" charset="0"/>
              </a:rPr>
              <a:t>800 plus clients</a:t>
            </a:r>
          </a:p>
          <a:p>
            <a:pPr>
              <a:lnSpc>
                <a:spcPct val="20000"/>
              </a:lnSpc>
              <a:spcBef>
                <a:spcPct val="50000"/>
              </a:spcBef>
              <a:defRPr/>
            </a:pPr>
            <a:r>
              <a:rPr lang="en-AU" sz="1000" b="1" dirty="0">
                <a:latin typeface="Calibri" pitchFamily="-96" charset="0"/>
              </a:rPr>
              <a:t>10,000 plus projects</a:t>
            </a:r>
            <a:endParaRPr lang="en-US" sz="1000" b="1" dirty="0">
              <a:latin typeface="Calibri" pitchFamily="-96" charset="0"/>
            </a:endParaRPr>
          </a:p>
        </p:txBody>
      </p:sp>
      <p:sp>
        <p:nvSpPr>
          <p:cNvPr id="10" name="Text Box 15"/>
          <p:cNvSpPr txBox="1">
            <a:spLocks noChangeArrowheads="1"/>
          </p:cNvSpPr>
          <p:nvPr/>
        </p:nvSpPr>
        <p:spPr bwMode="auto">
          <a:xfrm rot="5400000">
            <a:off x="657491" y="3152325"/>
            <a:ext cx="3582987" cy="323165"/>
          </a:xfrm>
          <a:prstGeom prst="rect">
            <a:avLst/>
          </a:prstGeom>
          <a:noFill/>
          <a:ln w="2880">
            <a:noFill/>
            <a:miter lim="800000"/>
            <a:headEnd/>
            <a:tailEnd/>
          </a:ln>
          <a:effectLst/>
        </p:spPr>
        <p:txBody>
          <a:bodyPr>
            <a:spAutoFit/>
          </a:bodyPr>
          <a:lstStyle/>
          <a:p>
            <a:pPr>
              <a:spcBef>
                <a:spcPct val="50000"/>
              </a:spcBef>
              <a:defRPr/>
            </a:pPr>
            <a:r>
              <a:rPr lang="en-AU" sz="1500" dirty="0">
                <a:solidFill>
                  <a:schemeClr val="bg1"/>
                </a:solidFill>
                <a:latin typeface="Calibri" pitchFamily="-96" charset="0"/>
              </a:rPr>
              <a:t>What problem do you want defined?</a:t>
            </a:r>
            <a:endParaRPr lang="en-US" sz="1500" dirty="0">
              <a:solidFill>
                <a:schemeClr val="bg1"/>
              </a:solidFill>
              <a:latin typeface="Calibri" pitchFamily="-96" charset="0"/>
            </a:endParaRPr>
          </a:p>
        </p:txBody>
      </p:sp>
      <p:pic>
        <p:nvPicPr>
          <p:cNvPr id="4107" name="Picture 19" descr="Graphic_Question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3733800"/>
            <a:ext cx="26416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431371" y="275334"/>
            <a:ext cx="6096000" cy="461665"/>
          </a:xfrm>
          <a:prstGeom prst="rect">
            <a:avLst/>
          </a:prstGeom>
        </p:spPr>
        <p:txBody>
          <a:bodyPr>
            <a:spAutoFit/>
          </a:bodyPr>
          <a:lstStyle/>
          <a:p>
            <a:pPr>
              <a:spcAft>
                <a:spcPts val="0"/>
              </a:spcAft>
              <a:tabLst>
                <a:tab pos="2865755" algn="ctr"/>
                <a:tab pos="5731510" algn="r"/>
              </a:tabLst>
            </a:pPr>
            <a:r>
              <a:rPr lang="en-AU" sz="800" b="1" kern="1200" dirty="0">
                <a:solidFill>
                  <a:srgbClr val="000000"/>
                </a:solidFill>
                <a:effectLst/>
                <a:latin typeface="+mn-lt"/>
                <a:ea typeface="Calibri" panose="020F0502020204030204" pitchFamily="34" charset="0"/>
                <a:cs typeface="Calibri" panose="020F0502020204030204" pitchFamily="34" charset="0"/>
              </a:rPr>
              <a:t>Consulting Technology</a:t>
            </a:r>
          </a:p>
          <a:p>
            <a:pPr>
              <a:spcAft>
                <a:spcPts val="0"/>
              </a:spcAft>
              <a:tabLst>
                <a:tab pos="2865755" algn="ctr"/>
                <a:tab pos="5731510" algn="r"/>
              </a:tabLst>
            </a:pPr>
            <a:endParaRPr lang="en-AU" sz="800" b="1" kern="1200" dirty="0">
              <a:solidFill>
                <a:srgbClr val="000000"/>
              </a:solidFill>
              <a:effectLst/>
              <a:latin typeface="+mn-lt"/>
              <a:ea typeface="Calibri" panose="020F0502020204030204" pitchFamily="34" charset="0"/>
              <a:cs typeface="Calibri" panose="020F0502020204030204" pitchFamily="34" charset="0"/>
            </a:endParaRPr>
          </a:p>
          <a:p>
            <a:pPr>
              <a:spcAft>
                <a:spcPts val="0"/>
              </a:spcAft>
              <a:tabLst>
                <a:tab pos="2865755" algn="ctr"/>
                <a:tab pos="5731510" algn="r"/>
              </a:tabLst>
            </a:pPr>
            <a:r>
              <a:rPr lang="en-AU" sz="800" b="1" kern="1200" dirty="0">
                <a:solidFill>
                  <a:srgbClr val="C00000"/>
                </a:solidFill>
                <a:effectLst/>
                <a:latin typeface="+mn-lt"/>
                <a:ea typeface="+mn-ea"/>
                <a:cs typeface="+mn-cs"/>
              </a:rPr>
              <a:t>Accounting and Assurance</a:t>
            </a:r>
            <a:endParaRPr lang="en-AU" sz="800" kern="1200" dirty="0">
              <a:solidFill>
                <a:srgbClr val="C00000"/>
              </a:solidFill>
              <a:effectLst/>
              <a:latin typeface="+mn-lt"/>
              <a:ea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1300">
          <a:solidFill>
            <a:schemeClr val="tx2"/>
          </a:solidFill>
          <a:latin typeface="+mj-lt"/>
          <a:ea typeface="+mj-ea"/>
          <a:cs typeface="+mj-cs"/>
        </a:defRPr>
      </a:lvl1pPr>
      <a:lvl2pPr algn="l" rtl="0" eaLnBrk="0" fontAlgn="base" hangingPunct="0">
        <a:spcBef>
          <a:spcPct val="0"/>
        </a:spcBef>
        <a:spcAft>
          <a:spcPct val="0"/>
        </a:spcAft>
        <a:defRPr sz="1300">
          <a:solidFill>
            <a:schemeClr val="tx2"/>
          </a:solidFill>
          <a:latin typeface="Calibri" pitchFamily="-96" charset="0"/>
        </a:defRPr>
      </a:lvl2pPr>
      <a:lvl3pPr algn="l" rtl="0" eaLnBrk="0" fontAlgn="base" hangingPunct="0">
        <a:spcBef>
          <a:spcPct val="0"/>
        </a:spcBef>
        <a:spcAft>
          <a:spcPct val="0"/>
        </a:spcAft>
        <a:defRPr sz="1300">
          <a:solidFill>
            <a:schemeClr val="tx2"/>
          </a:solidFill>
          <a:latin typeface="Calibri" pitchFamily="-96" charset="0"/>
        </a:defRPr>
      </a:lvl3pPr>
      <a:lvl4pPr algn="l" rtl="0" eaLnBrk="0" fontAlgn="base" hangingPunct="0">
        <a:spcBef>
          <a:spcPct val="0"/>
        </a:spcBef>
        <a:spcAft>
          <a:spcPct val="0"/>
        </a:spcAft>
        <a:defRPr sz="1300">
          <a:solidFill>
            <a:schemeClr val="tx2"/>
          </a:solidFill>
          <a:latin typeface="Calibri" pitchFamily="-96" charset="0"/>
        </a:defRPr>
      </a:lvl4pPr>
      <a:lvl5pPr algn="l" rtl="0" eaLnBrk="0" fontAlgn="base" hangingPunct="0">
        <a:spcBef>
          <a:spcPct val="0"/>
        </a:spcBef>
        <a:spcAft>
          <a:spcPct val="0"/>
        </a:spcAft>
        <a:defRPr sz="1300">
          <a:solidFill>
            <a:schemeClr val="tx2"/>
          </a:solidFill>
          <a:latin typeface="Calibri" pitchFamily="-96" charset="0"/>
        </a:defRPr>
      </a:lvl5pPr>
      <a:lvl6pPr marL="457200" algn="l" rtl="0" eaLnBrk="1" fontAlgn="base" hangingPunct="1">
        <a:spcBef>
          <a:spcPct val="0"/>
        </a:spcBef>
        <a:spcAft>
          <a:spcPct val="0"/>
        </a:spcAft>
        <a:defRPr sz="1300">
          <a:solidFill>
            <a:schemeClr val="tx2"/>
          </a:solidFill>
          <a:latin typeface="Calibri" pitchFamily="-96" charset="0"/>
        </a:defRPr>
      </a:lvl6pPr>
      <a:lvl7pPr marL="914400" algn="l" rtl="0" eaLnBrk="1" fontAlgn="base" hangingPunct="1">
        <a:spcBef>
          <a:spcPct val="0"/>
        </a:spcBef>
        <a:spcAft>
          <a:spcPct val="0"/>
        </a:spcAft>
        <a:defRPr sz="1300">
          <a:solidFill>
            <a:schemeClr val="tx2"/>
          </a:solidFill>
          <a:latin typeface="Calibri" pitchFamily="-96" charset="0"/>
        </a:defRPr>
      </a:lvl7pPr>
      <a:lvl8pPr marL="1371600" algn="l" rtl="0" eaLnBrk="1" fontAlgn="base" hangingPunct="1">
        <a:spcBef>
          <a:spcPct val="0"/>
        </a:spcBef>
        <a:spcAft>
          <a:spcPct val="0"/>
        </a:spcAft>
        <a:defRPr sz="1300">
          <a:solidFill>
            <a:schemeClr val="tx2"/>
          </a:solidFill>
          <a:latin typeface="Calibri" pitchFamily="-96" charset="0"/>
        </a:defRPr>
      </a:lvl8pPr>
      <a:lvl9pPr marL="1828800" algn="l" rtl="0" eaLnBrk="1" fontAlgn="base" hangingPunct="1">
        <a:spcBef>
          <a:spcPct val="0"/>
        </a:spcBef>
        <a:spcAft>
          <a:spcPct val="0"/>
        </a:spcAft>
        <a:defRPr sz="1300">
          <a:solidFill>
            <a:schemeClr val="tx2"/>
          </a:solidFill>
          <a:latin typeface="Calibri" pitchFamily="-9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0" y="5920283"/>
            <a:ext cx="12192000" cy="937727"/>
          </a:xfrm>
          <a:prstGeom prst="rect">
            <a:avLst/>
          </a:prstGeom>
          <a:solidFill>
            <a:srgbClr val="6D6E6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10000"/>
              </a:lnSpc>
              <a:spcBef>
                <a:spcPts val="200"/>
              </a:spcBef>
              <a:spcAft>
                <a:spcPts val="200"/>
              </a:spcAft>
            </a:pPr>
            <a:endParaRPr lang="en-US" sz="1600" dirty="0">
              <a:solidFill>
                <a:prstClr val="white"/>
              </a:solidFill>
            </a:endParaRPr>
          </a:p>
        </p:txBody>
      </p:sp>
      <p:sp>
        <p:nvSpPr>
          <p:cNvPr id="8" name="Rectangle 7"/>
          <p:cNvSpPr/>
          <p:nvPr/>
        </p:nvSpPr>
        <p:spPr bwMode="gray">
          <a:xfrm>
            <a:off x="11538633" y="6277939"/>
            <a:ext cx="501067" cy="305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lnSpc>
                <a:spcPct val="110000"/>
              </a:lnSpc>
              <a:spcBef>
                <a:spcPts val="11"/>
              </a:spcBef>
              <a:spcAft>
                <a:spcPts val="11"/>
              </a:spcAft>
            </a:pPr>
            <a:fld id="{44718000-CA98-4F3D-B0FA-6D428FC96D7D}" type="slidenum">
              <a:rPr lang="en-ZA" sz="1100" smtClean="0">
                <a:solidFill>
                  <a:prstClr val="white"/>
                </a:solidFill>
              </a:rPr>
              <a:pPr algn="r">
                <a:lnSpc>
                  <a:spcPct val="110000"/>
                </a:lnSpc>
                <a:spcBef>
                  <a:spcPts val="11"/>
                </a:spcBef>
                <a:spcAft>
                  <a:spcPts val="11"/>
                </a:spcAft>
              </a:pPr>
              <a:t>‹#›</a:t>
            </a:fld>
            <a:endParaRPr lang="en-ZA" dirty="0">
              <a:solidFill>
                <a:prstClr val="white"/>
              </a:solidFill>
            </a:endParaRPr>
          </a:p>
        </p:txBody>
      </p:sp>
      <p:sp>
        <p:nvSpPr>
          <p:cNvPr id="9" name="TextBox 8"/>
          <p:cNvSpPr txBox="1"/>
          <p:nvPr userDrawn="1"/>
        </p:nvSpPr>
        <p:spPr>
          <a:xfrm>
            <a:off x="252221" y="6304137"/>
            <a:ext cx="4521895" cy="230832"/>
          </a:xfrm>
          <a:prstGeom prst="rect">
            <a:avLst/>
          </a:prstGeom>
          <a:noFill/>
        </p:spPr>
        <p:txBody>
          <a:bodyPr wrap="square" rtlCol="0">
            <a:spAutoFit/>
          </a:bodyPr>
          <a:lstStyle/>
          <a:p>
            <a:r>
              <a:rPr lang="en-US" sz="900" dirty="0">
                <a:solidFill>
                  <a:prstClr val="white">
                    <a:alpha val="49000"/>
                  </a:prstClr>
                </a:solidFill>
                <a:ea typeface="ＭＳ Ｐゴシック" charset="0"/>
              </a:rPr>
              <a:t>COPYRIGHT © 2016 OAKTON  </a:t>
            </a:r>
          </a:p>
        </p:txBody>
      </p:sp>
    </p:spTree>
    <p:extLst>
      <p:ext uri="{BB962C8B-B14F-4D97-AF65-F5344CB8AC3E}">
        <p14:creationId xmlns:p14="http://schemas.microsoft.com/office/powerpoint/2010/main" val="1738017884"/>
      </p:ext>
    </p:extLst>
  </p:cSld>
  <p:clrMap bg1="lt1" tx1="dk1" bg2="lt2" tx2="dk2" accent1="accent1" accent2="accent2" accent3="accent3" accent4="accent4" accent5="accent5" accent6="accent6" hlink="hlink" folHlink="folHlink"/>
  <p:sldLayoutIdLst>
    <p:sldLayoutId id="2147483890"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92" r:id="rId11"/>
    <p:sldLayoutId id="2147483893" r:id="rId12"/>
    <p:sldLayoutId id="2147483894" r:id="rId13"/>
    <p:sldLayoutId id="2147483895" r:id="rId14"/>
    <p:sldLayoutId id="2147483896" r:id="rId15"/>
    <p:sldLayoutId id="2147483899"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42" r:id="rId35"/>
    <p:sldLayoutId id="2147483943" r:id="rId36"/>
    <p:sldLayoutId id="2147483944" r:id="rId37"/>
  </p:sldLayoutIdLst>
  <p:hf hdr="0" ftr="0"/>
  <p:txStyles>
    <p:titleStyle>
      <a:lvl1pPr algn="l" defTabSz="914354" rtl="0" eaLnBrk="1" latinLnBrk="0" hangingPunct="1">
        <a:lnSpc>
          <a:spcPct val="120000"/>
        </a:lnSpc>
        <a:spcBef>
          <a:spcPts val="200"/>
        </a:spcBef>
        <a:spcAft>
          <a:spcPts val="200"/>
        </a:spcAft>
        <a:buNone/>
        <a:defRPr sz="2000" kern="1200" baseline="0">
          <a:solidFill>
            <a:schemeClr val="bg1"/>
          </a:solidFill>
          <a:latin typeface="+mj-lt"/>
          <a:ea typeface="+mj-ea"/>
          <a:cs typeface="+mj-cs"/>
        </a:defRPr>
      </a:lvl1pPr>
    </p:titleStyle>
    <p:bodyStyle>
      <a:lvl1pPr marL="0" indent="0" algn="l" defTabSz="914354" rtl="0" eaLnBrk="1" latinLnBrk="0" hangingPunct="1">
        <a:lnSpc>
          <a:spcPct val="114000"/>
        </a:lnSpc>
        <a:spcBef>
          <a:spcPts val="600"/>
        </a:spcBef>
        <a:spcAft>
          <a:spcPts val="100"/>
        </a:spcAft>
        <a:buFont typeface="Arial" pitchFamily="34" charset="0"/>
        <a:buNone/>
        <a:defRPr sz="1600" kern="1200">
          <a:solidFill>
            <a:schemeClr val="tx1"/>
          </a:solidFill>
          <a:latin typeface="+mn-lt"/>
          <a:ea typeface="+mn-ea"/>
          <a:cs typeface="+mn-cs"/>
        </a:defRPr>
      </a:lvl1pPr>
      <a:lvl2pPr marL="268275" indent="-177792" algn="l" defTabSz="914354" rtl="0" eaLnBrk="1" latinLnBrk="0" hangingPunct="1">
        <a:lnSpc>
          <a:spcPct val="114000"/>
        </a:lnSpc>
        <a:spcBef>
          <a:spcPts val="200"/>
        </a:spcBef>
        <a:spcAft>
          <a:spcPts val="400"/>
        </a:spcAft>
        <a:buFont typeface="Arial" pitchFamily="34" charset="0"/>
        <a:buChar char="•"/>
        <a:defRPr sz="1600" kern="1200">
          <a:solidFill>
            <a:schemeClr val="tx1"/>
          </a:solidFill>
          <a:latin typeface="+mn-lt"/>
          <a:ea typeface="+mn-ea"/>
          <a:cs typeface="+mn-cs"/>
        </a:defRPr>
      </a:lvl2pPr>
      <a:lvl3pPr marL="534961" indent="-188905" algn="l" defTabSz="914354" rtl="0" eaLnBrk="1" latinLnBrk="0" hangingPunct="1">
        <a:lnSpc>
          <a:spcPct val="114000"/>
        </a:lnSpc>
        <a:spcBef>
          <a:spcPts val="100"/>
        </a:spcBef>
        <a:spcAft>
          <a:spcPts val="200"/>
        </a:spcAft>
        <a:buFont typeface="Arial" pitchFamily="34" charset="0"/>
        <a:buChar char="›"/>
        <a:defRPr sz="1600" kern="1200">
          <a:solidFill>
            <a:schemeClr val="tx1"/>
          </a:solidFill>
          <a:latin typeface="+mn-lt"/>
          <a:ea typeface="+mn-ea"/>
          <a:cs typeface="+mn-cs"/>
        </a:defRPr>
      </a:lvl3pPr>
      <a:lvl4pPr marL="1085797" indent="-228589" algn="l" defTabSz="914354" rtl="0" eaLnBrk="1" latinLnBrk="0" hangingPunct="1">
        <a:lnSpc>
          <a:spcPct val="114000"/>
        </a:lnSpc>
        <a:spcBef>
          <a:spcPts val="100"/>
        </a:spcBef>
        <a:spcAft>
          <a:spcPts val="400"/>
        </a:spcAft>
        <a:buFont typeface="Arial" pitchFamily="34" charset="0"/>
        <a:buChar char="»"/>
        <a:defRPr sz="1600" kern="1200">
          <a:solidFill>
            <a:schemeClr val="tx1"/>
          </a:solidFill>
          <a:latin typeface="+mn-lt"/>
          <a:ea typeface="+mn-ea"/>
          <a:cs typeface="+mn-cs"/>
        </a:defRPr>
      </a:lvl4pPr>
      <a:lvl5pPr marL="1442967" indent="-173030" algn="l" defTabSz="914354" rtl="0" eaLnBrk="1" latinLnBrk="0" hangingPunct="1">
        <a:lnSpc>
          <a:spcPct val="114000"/>
        </a:lnSpc>
        <a:spcBef>
          <a:spcPts val="100"/>
        </a:spcBef>
        <a:spcAft>
          <a:spcPts val="600"/>
        </a:spcAft>
        <a:buFont typeface="Arial" pitchFamily="34" charset="0"/>
        <a:buChar char="-"/>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3051895" y="3354722"/>
            <a:ext cx="6007893" cy="459555"/>
          </a:xfrm>
        </p:spPr>
        <p:txBody>
          <a:bodyPr/>
          <a:lstStyle/>
          <a:p>
            <a:r>
              <a:rPr lang="en-AU" b="1" dirty="0">
                <a:solidFill>
                  <a:schemeClr val="bg1"/>
                </a:solidFill>
              </a:rPr>
              <a:t>AUGUST 2019</a:t>
            </a:r>
          </a:p>
        </p:txBody>
      </p:sp>
      <p:sp>
        <p:nvSpPr>
          <p:cNvPr id="5" name="Title 4"/>
          <p:cNvSpPr>
            <a:spLocks noGrp="1"/>
          </p:cNvSpPr>
          <p:nvPr>
            <p:ph type="title"/>
          </p:nvPr>
        </p:nvSpPr>
        <p:spPr>
          <a:xfrm>
            <a:off x="3078960" y="2412180"/>
            <a:ext cx="6020489" cy="443225"/>
          </a:xfrm>
        </p:spPr>
        <p:txBody>
          <a:bodyPr/>
          <a:lstStyle/>
          <a:p>
            <a:r>
              <a:rPr lang="en-AU" dirty="0">
                <a:solidFill>
                  <a:schemeClr val="tx1"/>
                </a:solidFill>
              </a:rPr>
              <a:t>Department of Health and Human Services</a:t>
            </a:r>
          </a:p>
        </p:txBody>
      </p:sp>
      <p:sp>
        <p:nvSpPr>
          <p:cNvPr id="7" name="Text Placeholder 6"/>
          <p:cNvSpPr>
            <a:spLocks noGrp="1"/>
          </p:cNvSpPr>
          <p:nvPr>
            <p:ph type="body" sz="quarter" idx="16"/>
          </p:nvPr>
        </p:nvSpPr>
        <p:spPr>
          <a:xfrm>
            <a:off x="3099967" y="2878374"/>
            <a:ext cx="6034097" cy="706125"/>
          </a:xfrm>
        </p:spPr>
        <p:txBody>
          <a:bodyPr/>
          <a:lstStyle/>
          <a:p>
            <a:r>
              <a:rPr lang="en-AU" b="1" dirty="0">
                <a:solidFill>
                  <a:schemeClr val="bg1"/>
                </a:solidFill>
              </a:rPr>
              <a:t>PERFORMANCE SUPPORT PROGRAM – 2018/19 ANNUAL REPORT</a:t>
            </a:r>
          </a:p>
          <a:p>
            <a:endParaRPr lang="en-AU" dirty="0"/>
          </a:p>
        </p:txBody>
      </p:sp>
    </p:spTree>
    <p:extLst>
      <p:ext uri="{BB962C8B-B14F-4D97-AF65-F5344CB8AC3E}">
        <p14:creationId xmlns:p14="http://schemas.microsoft.com/office/powerpoint/2010/main" val="1508205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05DE1-4864-4C1B-9D8C-1DEBD8561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32504" y="233587"/>
            <a:ext cx="1217787" cy="733170"/>
          </a:xfrm>
          <a:prstGeom prst="rect">
            <a:avLst/>
          </a:prstGeom>
        </p:spPr>
      </p:pic>
      <p:sp>
        <p:nvSpPr>
          <p:cNvPr id="3" name="Title 1">
            <a:extLst>
              <a:ext uri="{FF2B5EF4-FFF2-40B4-BE49-F238E27FC236}">
                <a16:creationId xmlns:a16="http://schemas.microsoft.com/office/drawing/2014/main" id="{3E4D88A0-D921-438A-A2C2-ECBD8721E7DF}"/>
              </a:ext>
            </a:extLst>
          </p:cNvPr>
          <p:cNvSpPr>
            <a:spLocks noGrp="1"/>
          </p:cNvSpPr>
          <p:nvPr>
            <p:ph type="title"/>
          </p:nvPr>
        </p:nvSpPr>
        <p:spPr>
          <a:xfrm>
            <a:off x="311033" y="238574"/>
            <a:ext cx="8548960" cy="833780"/>
          </a:xfrm>
        </p:spPr>
        <p:txBody>
          <a:bodyPr/>
          <a:lstStyle/>
          <a:p>
            <a:pPr marL="457200" indent="-457200">
              <a:buFont typeface="+mj-lt"/>
              <a:buAutoNum type="alphaUcPeriod" startAt="3"/>
            </a:pPr>
            <a:r>
              <a:rPr lang="en-US" dirty="0">
                <a:solidFill>
                  <a:schemeClr val="tx1"/>
                </a:solidFill>
              </a:rPr>
              <a:t>Useful References and Templates available to Trusts</a:t>
            </a:r>
            <a:endParaRPr lang="en-AU" dirty="0">
              <a:solidFill>
                <a:schemeClr val="tx1"/>
              </a:solidFill>
            </a:endParaRPr>
          </a:p>
        </p:txBody>
      </p:sp>
      <p:sp>
        <p:nvSpPr>
          <p:cNvPr id="4" name="Content Placeholder 2">
            <a:extLst>
              <a:ext uri="{FF2B5EF4-FFF2-40B4-BE49-F238E27FC236}">
                <a16:creationId xmlns:a16="http://schemas.microsoft.com/office/drawing/2014/main" id="{1E754A5C-9DC3-4C3C-822A-8B886FDDF1A7}"/>
              </a:ext>
            </a:extLst>
          </p:cNvPr>
          <p:cNvSpPr>
            <a:spLocks noGrp="1"/>
          </p:cNvSpPr>
          <p:nvPr>
            <p:ph idx="1"/>
          </p:nvPr>
        </p:nvSpPr>
        <p:spPr>
          <a:xfrm>
            <a:off x="311033" y="1052736"/>
            <a:ext cx="11603963" cy="2285032"/>
          </a:xfrm>
        </p:spPr>
        <p:txBody>
          <a:bodyPr/>
          <a:lstStyle/>
          <a:p>
            <a:r>
              <a:rPr lang="en-US" dirty="0">
                <a:solidFill>
                  <a:schemeClr val="tx1"/>
                </a:solidFill>
              </a:rPr>
              <a:t>DHHS has developed and published guidelines, templates and reference guides for Trusts to review, adapt and implement.</a:t>
            </a:r>
            <a:r>
              <a:rPr lang="en-AU" dirty="0">
                <a:solidFill>
                  <a:schemeClr val="tx1"/>
                </a:solidFill>
              </a:rPr>
              <a:t>according to their needs. These are available on the the Cemetery Trust Governance Page on the DHHS website. </a:t>
            </a:r>
            <a:r>
              <a:rPr lang="en-AU" i="1" dirty="0">
                <a:solidFill>
                  <a:schemeClr val="tx1"/>
                </a:solidFill>
              </a:rPr>
              <a:t>(https://www2.health.vic.gov.au/public-health/cemeteries-and-crematoria/governance-and-finance/governance</a:t>
            </a:r>
            <a:r>
              <a:rPr lang="en-AU" dirty="0">
                <a:solidFill>
                  <a:schemeClr val="tx1"/>
                </a:solidFill>
              </a:rPr>
              <a:t>) </a:t>
            </a:r>
          </a:p>
          <a:p>
            <a:r>
              <a:rPr lang="en-US" b="1" dirty="0">
                <a:solidFill>
                  <a:schemeClr val="tx1"/>
                </a:solidFill>
              </a:rPr>
              <a:t>Guidelines and Manuals</a:t>
            </a:r>
            <a:endParaRPr lang="en-AU" b="1" dirty="0">
              <a:solidFill>
                <a:schemeClr val="tx1"/>
              </a:solidFill>
            </a:endParaRPr>
          </a:p>
          <a:p>
            <a:pPr marL="285750" indent="-285750">
              <a:buFont typeface="Arial" panose="020B0604020202020204" pitchFamily="34" charset="0"/>
              <a:buChar char="•"/>
            </a:pPr>
            <a:r>
              <a:rPr lang="en-AU" dirty="0">
                <a:solidFill>
                  <a:schemeClr val="tx1"/>
                </a:solidFill>
              </a:rPr>
              <a:t>Financial Guidelines Class B Cemetery Trusts</a:t>
            </a:r>
          </a:p>
          <a:p>
            <a:pPr marL="285750" indent="-285750">
              <a:buFont typeface="Arial" panose="020B0604020202020204" pitchFamily="34" charset="0"/>
              <a:buChar char="•"/>
            </a:pPr>
            <a:r>
              <a:rPr lang="en-US" dirty="0">
                <a:solidFill>
                  <a:schemeClr val="tx1"/>
                </a:solidFill>
              </a:rPr>
              <a:t>Manual for Victorian Class B Cemetery Trusts</a:t>
            </a:r>
            <a:endParaRPr lang="en-AU" dirty="0">
              <a:solidFill>
                <a:schemeClr val="tx1"/>
              </a:solidFill>
            </a:endParaRPr>
          </a:p>
          <a:p>
            <a:r>
              <a:rPr lang="en-US" b="1" dirty="0">
                <a:solidFill>
                  <a:schemeClr val="tx1"/>
                </a:solidFill>
              </a:rPr>
              <a:t>Templates</a:t>
            </a:r>
            <a:endParaRPr lang="en-AU" b="1" dirty="0">
              <a:solidFill>
                <a:schemeClr val="tx1"/>
              </a:solidFill>
            </a:endParaRPr>
          </a:p>
          <a:p>
            <a:endParaRPr lang="en-AU" dirty="0">
              <a:solidFill>
                <a:schemeClr val="tx1"/>
              </a:solidFill>
            </a:endParaRPr>
          </a:p>
          <a:p>
            <a:endParaRPr lang="en-AU" dirty="0">
              <a:solidFill>
                <a:schemeClr val="tx1"/>
              </a:solidFill>
            </a:endParaRPr>
          </a:p>
          <a:p>
            <a:pPr lvl="0"/>
            <a:endParaRPr lang="en-US" dirty="0">
              <a:solidFill>
                <a:schemeClr val="tx1"/>
              </a:solidFill>
            </a:endParaRPr>
          </a:p>
          <a:p>
            <a:endParaRPr lang="en-AU" dirty="0">
              <a:solidFill>
                <a:schemeClr val="tx1"/>
              </a:solidFill>
            </a:endParaRPr>
          </a:p>
        </p:txBody>
      </p:sp>
      <p:graphicFrame>
        <p:nvGraphicFramePr>
          <p:cNvPr id="5" name="Table 4">
            <a:extLst>
              <a:ext uri="{FF2B5EF4-FFF2-40B4-BE49-F238E27FC236}">
                <a16:creationId xmlns:a16="http://schemas.microsoft.com/office/drawing/2014/main" id="{C40E7055-84B5-4112-8201-6A87C0610199}"/>
              </a:ext>
            </a:extLst>
          </p:cNvPr>
          <p:cNvGraphicFramePr>
            <a:graphicFrameLocks noGrp="1"/>
          </p:cNvGraphicFramePr>
          <p:nvPr>
            <p:extLst>
              <p:ext uri="{D42A27DB-BD31-4B8C-83A1-F6EECF244321}">
                <p14:modId xmlns:p14="http://schemas.microsoft.com/office/powerpoint/2010/main" val="1591411864"/>
              </p:ext>
            </p:extLst>
          </p:nvPr>
        </p:nvGraphicFramePr>
        <p:xfrm>
          <a:off x="311033" y="3518035"/>
          <a:ext cx="11531956" cy="3301276"/>
        </p:xfrm>
        <a:graphic>
          <a:graphicData uri="http://schemas.openxmlformats.org/drawingml/2006/table">
            <a:tbl>
              <a:tblPr firstRow="1" bandRow="1">
                <a:tableStyleId>{2D5ABB26-0587-4C30-8999-92F81FD0307C}</a:tableStyleId>
              </a:tblPr>
              <a:tblGrid>
                <a:gridCol w="4848864">
                  <a:extLst>
                    <a:ext uri="{9D8B030D-6E8A-4147-A177-3AD203B41FA5}">
                      <a16:colId xmlns:a16="http://schemas.microsoft.com/office/drawing/2014/main" val="3032210428"/>
                    </a:ext>
                  </a:extLst>
                </a:gridCol>
                <a:gridCol w="6683092">
                  <a:extLst>
                    <a:ext uri="{9D8B030D-6E8A-4147-A177-3AD203B41FA5}">
                      <a16:colId xmlns:a16="http://schemas.microsoft.com/office/drawing/2014/main" val="3652247397"/>
                    </a:ext>
                  </a:extLst>
                </a:gridCol>
              </a:tblGrid>
              <a:tr h="3301276">
                <a:tc>
                  <a:txBody>
                    <a:bodyPr/>
                    <a:lstStyle/>
                    <a:p>
                      <a:pPr marL="285750" indent="-285750" algn="l" defTabSz="914354" rtl="0" eaLnBrk="1" fontAlgn="t" latinLnBrk="0" hangingPunct="1">
                        <a:buFont typeface="Arial" panose="020B0604020202020204" pitchFamily="34" charset="0"/>
                        <a:buChar char="•"/>
                      </a:pPr>
                      <a:r>
                        <a:rPr lang="en-US" sz="1600" kern="1200" dirty="0">
                          <a:solidFill>
                            <a:schemeClr val="tx1"/>
                          </a:solidFill>
                          <a:latin typeface="+mn-lt"/>
                          <a:ea typeface="+mn-ea"/>
                          <a:cs typeface="+mn-cs"/>
                        </a:rPr>
                        <a:t>Fraud, Corruption Control and Protected Disclosure Framework</a:t>
                      </a:r>
                      <a:endParaRPr lang="en-AU" sz="1600" kern="1200" dirty="0">
                        <a:solidFill>
                          <a:schemeClr val="tx1"/>
                        </a:solidFill>
                        <a:latin typeface="+mn-lt"/>
                        <a:ea typeface="+mn-ea"/>
                        <a:cs typeface="+mn-cs"/>
                      </a:endParaRPr>
                    </a:p>
                    <a:p>
                      <a:pPr marL="285750" indent="-285750" algn="l" defTabSz="914354" rtl="0" eaLnBrk="1" fontAlgn="t" latinLnBrk="0" hangingPunct="1">
                        <a:buFont typeface="Arial" panose="020B0604020202020204" pitchFamily="34" charset="0"/>
                        <a:buChar char="•"/>
                      </a:pPr>
                      <a:r>
                        <a:rPr lang="en-US" sz="1600" kern="1200" dirty="0">
                          <a:solidFill>
                            <a:schemeClr val="tx1"/>
                          </a:solidFill>
                          <a:latin typeface="+mn-lt"/>
                          <a:ea typeface="+mn-ea"/>
                          <a:cs typeface="+mn-cs"/>
                        </a:rPr>
                        <a:t>Instrument of Delegation</a:t>
                      </a:r>
                      <a:endParaRPr lang="en-AU" sz="1600" kern="1200" dirty="0">
                        <a:solidFill>
                          <a:schemeClr val="tx1"/>
                        </a:solidFill>
                        <a:latin typeface="+mn-lt"/>
                        <a:ea typeface="+mn-ea"/>
                        <a:cs typeface="+mn-cs"/>
                      </a:endParaRPr>
                    </a:p>
                    <a:p>
                      <a:pPr marL="285750" indent="-285750" algn="l" defTabSz="914354" rtl="0" eaLnBrk="1" fontAlgn="t" latinLnBrk="0" hangingPunct="1">
                        <a:buFont typeface="Arial" panose="020B0604020202020204" pitchFamily="34" charset="0"/>
                        <a:buChar char="•"/>
                      </a:pPr>
                      <a:r>
                        <a:rPr lang="en-US" sz="1600" kern="1200" dirty="0">
                          <a:solidFill>
                            <a:schemeClr val="tx1"/>
                          </a:solidFill>
                          <a:latin typeface="+mn-lt"/>
                          <a:ea typeface="+mn-ea"/>
                          <a:cs typeface="+mn-cs"/>
                        </a:rPr>
                        <a:t>Protective Data Security Plan</a:t>
                      </a:r>
                      <a:endParaRPr lang="en-AU" sz="1600" kern="1200" dirty="0">
                        <a:solidFill>
                          <a:schemeClr val="tx1"/>
                        </a:solidFill>
                        <a:latin typeface="+mn-lt"/>
                        <a:ea typeface="+mn-ea"/>
                        <a:cs typeface="+mn-cs"/>
                      </a:endParaRPr>
                    </a:p>
                    <a:p>
                      <a:pPr marL="285750" indent="-285750" algn="l" defTabSz="914354" rtl="0" eaLnBrk="1" fontAlgn="t" latinLnBrk="0" hangingPunct="1">
                        <a:buFont typeface="Arial" panose="020B0604020202020204" pitchFamily="34" charset="0"/>
                        <a:buChar char="•"/>
                      </a:pPr>
                      <a:r>
                        <a:rPr lang="en-AU" sz="1600" kern="1200" dirty="0">
                          <a:solidFill>
                            <a:schemeClr val="tx1"/>
                          </a:solidFill>
                          <a:latin typeface="+mn-lt"/>
                          <a:ea typeface="+mn-ea"/>
                          <a:cs typeface="+mn-cs"/>
                        </a:rPr>
                        <a:t>Procurement</a:t>
                      </a:r>
                    </a:p>
                    <a:p>
                      <a:pPr marL="742926" lvl="2" indent="-285750" algn="l" defTabSz="914354" rtl="0" eaLnBrk="1" fontAlgn="t" latinLnBrk="0" hangingPunct="1">
                        <a:buFont typeface="Arial" panose="020B0604020202020204" pitchFamily="34" charset="0"/>
                        <a:buChar char="•"/>
                      </a:pPr>
                      <a:r>
                        <a:rPr lang="en-AU" sz="1600" kern="1200" dirty="0">
                          <a:solidFill>
                            <a:schemeClr val="tx1"/>
                          </a:solidFill>
                          <a:latin typeface="+mn-lt"/>
                          <a:ea typeface="+mn-ea"/>
                          <a:cs typeface="+mn-cs"/>
                        </a:rPr>
                        <a:t>Guidelines for public construction procurement in Victoria</a:t>
                      </a:r>
                    </a:p>
                    <a:p>
                      <a:pPr marL="742926" lvl="2" indent="-285750" algn="l" defTabSz="914354" rtl="0" eaLnBrk="1" fontAlgn="t" latinLnBrk="0" hangingPunct="1">
                        <a:buFont typeface="Arial" panose="020B0604020202020204" pitchFamily="34" charset="0"/>
                        <a:buChar char="•"/>
                      </a:pPr>
                      <a:r>
                        <a:rPr lang="en-AU" sz="1600" kern="1200" dirty="0">
                          <a:solidFill>
                            <a:schemeClr val="tx1"/>
                          </a:solidFill>
                          <a:latin typeface="+mn-lt"/>
                          <a:ea typeface="+mn-ea"/>
                          <a:cs typeface="+mn-cs"/>
                        </a:rPr>
                        <a:t>Purchasing and Tendering Policy </a:t>
                      </a:r>
                    </a:p>
                    <a:p>
                      <a:pPr marL="742926" lvl="2" indent="-285750" algn="l" defTabSz="914354" rtl="0" eaLnBrk="1" fontAlgn="t" latinLnBrk="0" hangingPunct="1">
                        <a:buFont typeface="Arial" panose="020B0604020202020204" pitchFamily="34" charset="0"/>
                        <a:buChar char="•"/>
                      </a:pPr>
                      <a:r>
                        <a:rPr lang="en-AU" sz="1600" kern="1200" dirty="0">
                          <a:solidFill>
                            <a:schemeClr val="tx1"/>
                          </a:solidFill>
                          <a:latin typeface="+mn-lt"/>
                          <a:ea typeface="+mn-ea"/>
                          <a:cs typeface="+mn-cs"/>
                        </a:rPr>
                        <a:t>Contractor Policy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defTabSz="914354" rtl="0" eaLnBrk="1" fontAlgn="t" latinLnBrk="0" hangingPunct="1">
                        <a:buFont typeface="Arial" panose="020B0604020202020204" pitchFamily="34" charset="0"/>
                        <a:buChar char="•"/>
                      </a:pPr>
                      <a:r>
                        <a:rPr lang="en-AU" sz="1600" kern="1200" dirty="0">
                          <a:solidFill>
                            <a:schemeClr val="tx1"/>
                          </a:solidFill>
                          <a:latin typeface="+mn-lt"/>
                          <a:ea typeface="+mn-ea"/>
                          <a:cs typeface="+mn-cs"/>
                        </a:rPr>
                        <a:t>Complaints</a:t>
                      </a:r>
                    </a:p>
                    <a:p>
                      <a:pPr marL="742926" lvl="2" indent="-285750" algn="l" defTabSz="914354" rtl="0" eaLnBrk="1" fontAlgn="t" latinLnBrk="0" hangingPunct="1">
                        <a:buFont typeface="Arial" panose="020B0604020202020204" pitchFamily="34" charset="0"/>
                        <a:buChar char="•"/>
                      </a:pPr>
                      <a:r>
                        <a:rPr lang="en-AU" sz="1600" kern="1200" dirty="0">
                          <a:solidFill>
                            <a:schemeClr val="tx1"/>
                          </a:solidFill>
                          <a:latin typeface="+mn-lt"/>
                          <a:ea typeface="+mn-ea"/>
                          <a:cs typeface="+mn-cs"/>
                        </a:rPr>
                        <a:t>Complaints policy</a:t>
                      </a:r>
                    </a:p>
                    <a:p>
                      <a:pPr marL="742926" lvl="2" indent="-285750" algn="l" defTabSz="914354" rtl="0" eaLnBrk="1" fontAlgn="t" latinLnBrk="0" hangingPunct="1">
                        <a:buFont typeface="Arial" panose="020B0604020202020204" pitchFamily="34" charset="0"/>
                        <a:buChar char="•"/>
                      </a:pPr>
                      <a:r>
                        <a:rPr lang="en-AU" sz="1600" kern="1200" dirty="0">
                          <a:solidFill>
                            <a:schemeClr val="tx1"/>
                          </a:solidFill>
                          <a:latin typeface="+mn-lt"/>
                          <a:ea typeface="+mn-ea"/>
                          <a:cs typeface="+mn-cs"/>
                        </a:rPr>
                        <a:t>Guide for managing complaints</a:t>
                      </a:r>
                    </a:p>
                    <a:p>
                      <a:pPr marL="457176" marR="0" lvl="2" indent="0" algn="l" defTabSz="914354" rtl="0" eaLnBrk="1" fontAlgn="t" latinLnBrk="0" hangingPunct="1">
                        <a:lnSpc>
                          <a:spcPct val="100000"/>
                        </a:lnSpc>
                        <a:spcBef>
                          <a:spcPts val="0"/>
                        </a:spcBef>
                        <a:spcAft>
                          <a:spcPts val="0"/>
                        </a:spcAft>
                        <a:buClrTx/>
                        <a:buSzTx/>
                        <a:buFont typeface="Arial" panose="020B0604020202020204" pitchFamily="34" charset="0"/>
                        <a:buNone/>
                        <a:tabLst/>
                        <a:defRPr/>
                      </a:pPr>
                      <a:r>
                        <a:rPr lang="en-AU" sz="1600" i="1" kern="1200" dirty="0">
                          <a:solidFill>
                            <a:schemeClr val="tx1"/>
                          </a:solidFill>
                          <a:latin typeface="+mn-lt"/>
                          <a:ea typeface="+mn-ea"/>
                          <a:cs typeface="+mn-cs"/>
                        </a:rPr>
                        <a:t>(Information on complaints is available at https://www2.health.vic.gov.au/public-health/cemeteries-and-crematoria/complaints)</a:t>
                      </a:r>
                    </a:p>
                    <a:p>
                      <a:pPr marL="285750" indent="-285750" algn="l" defTabSz="914354" rtl="0" eaLnBrk="1" fontAlgn="t" latinLnBrk="0" hangingPunct="1">
                        <a:buFont typeface="Arial" panose="020B0604020202020204" pitchFamily="34" charset="0"/>
                        <a:buChar char="•"/>
                      </a:pPr>
                      <a:r>
                        <a:rPr lang="en-AU" sz="1600" kern="1200" dirty="0">
                          <a:solidFill>
                            <a:schemeClr val="tx1"/>
                          </a:solidFill>
                          <a:latin typeface="+mn-lt"/>
                          <a:ea typeface="+mn-ea"/>
                          <a:cs typeface="+mn-cs"/>
                        </a:rPr>
                        <a:t>Right of Interment</a:t>
                      </a:r>
                    </a:p>
                    <a:p>
                      <a:pPr marL="742926" lvl="2" indent="-285750" algn="l" defTabSz="914354" rtl="0" eaLnBrk="1" fontAlgn="t" latinLnBrk="0" hangingPunct="1">
                        <a:buFont typeface="Arial" panose="020B0604020202020204" pitchFamily="34" charset="0"/>
                        <a:buChar char="•"/>
                      </a:pPr>
                      <a:r>
                        <a:rPr lang="en-AU" sz="1600" kern="1200" dirty="0">
                          <a:solidFill>
                            <a:schemeClr val="tx1"/>
                          </a:solidFill>
                          <a:latin typeface="+mn-lt"/>
                          <a:ea typeface="+mn-ea"/>
                          <a:cs typeface="+mn-cs"/>
                        </a:rPr>
                        <a:t>Permit</a:t>
                      </a:r>
                    </a:p>
                    <a:p>
                      <a:pPr marL="742926" lvl="2" indent="-285750" algn="l" defTabSz="914354" rtl="0" eaLnBrk="1" fontAlgn="t" latinLnBrk="0" hangingPunct="1">
                        <a:buFont typeface="Arial" panose="020B0604020202020204" pitchFamily="34" charset="0"/>
                        <a:buChar char="•"/>
                      </a:pPr>
                      <a:r>
                        <a:rPr lang="en-AU" sz="1600" kern="1200" dirty="0">
                          <a:solidFill>
                            <a:schemeClr val="tx1"/>
                          </a:solidFill>
                          <a:latin typeface="+mn-lt"/>
                          <a:ea typeface="+mn-ea"/>
                          <a:cs typeface="+mn-cs"/>
                        </a:rPr>
                        <a:t>Fact Sheet</a:t>
                      </a:r>
                    </a:p>
                    <a:p>
                      <a:pPr marL="457176" lvl="2" indent="0" algn="l" defTabSz="914354" rtl="0" eaLnBrk="1" fontAlgn="t" latinLnBrk="0" hangingPunct="1">
                        <a:buFont typeface="Arial" panose="020B0604020202020204" pitchFamily="34" charset="0"/>
                        <a:buNone/>
                      </a:pPr>
                      <a:r>
                        <a:rPr lang="en-AU" sz="1600" i="0" kern="1200" dirty="0">
                          <a:solidFill>
                            <a:schemeClr val="tx1"/>
                          </a:solidFill>
                          <a:latin typeface="+mn-lt"/>
                          <a:ea typeface="+mn-ea"/>
                          <a:cs typeface="+mn-cs"/>
                        </a:rPr>
                        <a:t>The Right of Interment Permit and Fact Sheet is available at </a:t>
                      </a:r>
                    </a:p>
                    <a:p>
                      <a:pPr marL="457176" marR="0" lvl="2" indent="0" algn="l" defTabSz="914354" rtl="0" eaLnBrk="1" fontAlgn="t" latinLnBrk="0" hangingPunct="1">
                        <a:lnSpc>
                          <a:spcPct val="100000"/>
                        </a:lnSpc>
                        <a:spcBef>
                          <a:spcPts val="0"/>
                        </a:spcBef>
                        <a:spcAft>
                          <a:spcPts val="0"/>
                        </a:spcAft>
                        <a:buClrTx/>
                        <a:buSzTx/>
                        <a:buFont typeface="Arial" panose="020B0604020202020204" pitchFamily="34" charset="0"/>
                        <a:buNone/>
                        <a:tabLst/>
                        <a:defRPr/>
                      </a:pPr>
                      <a:r>
                        <a:rPr lang="en-AU" sz="1600" i="1" kern="1200" dirty="0">
                          <a:solidFill>
                            <a:schemeClr val="tx1"/>
                          </a:solidFill>
                          <a:latin typeface="+mn-lt"/>
                          <a:ea typeface="+mn-ea"/>
                          <a:cs typeface="+mn-cs"/>
                        </a:rPr>
                        <a:t>https://www2.health.vic.gov.au/public-health/cemeteries-and-crematoria/rights-of-interment/right-of-interment-permit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7056803"/>
                  </a:ext>
                </a:extLst>
              </a:tr>
            </a:tbl>
          </a:graphicData>
        </a:graphic>
      </p:graphicFrame>
    </p:spTree>
    <p:extLst>
      <p:ext uri="{BB962C8B-B14F-4D97-AF65-F5344CB8AC3E}">
        <p14:creationId xmlns:p14="http://schemas.microsoft.com/office/powerpoint/2010/main" val="415380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05DE1-4864-4C1B-9D8C-1DEBD8561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32504" y="233587"/>
            <a:ext cx="1217787" cy="733170"/>
          </a:xfrm>
          <a:prstGeom prst="rect">
            <a:avLst/>
          </a:prstGeom>
        </p:spPr>
      </p:pic>
      <p:sp>
        <p:nvSpPr>
          <p:cNvPr id="5" name="Title 1">
            <a:extLst>
              <a:ext uri="{FF2B5EF4-FFF2-40B4-BE49-F238E27FC236}">
                <a16:creationId xmlns:a16="http://schemas.microsoft.com/office/drawing/2014/main" id="{B11924A5-93DC-4D30-8A5A-51FBE0ADD3F3}"/>
              </a:ext>
            </a:extLst>
          </p:cNvPr>
          <p:cNvSpPr>
            <a:spLocks noGrp="1"/>
          </p:cNvSpPr>
          <p:nvPr>
            <p:ph type="title"/>
          </p:nvPr>
        </p:nvSpPr>
        <p:spPr>
          <a:xfrm>
            <a:off x="396702" y="256292"/>
            <a:ext cx="9803764" cy="833780"/>
          </a:xfrm>
        </p:spPr>
        <p:txBody>
          <a:bodyPr/>
          <a:lstStyle/>
          <a:p>
            <a:r>
              <a:rPr lang="en-US" dirty="0">
                <a:solidFill>
                  <a:schemeClr val="tx1"/>
                </a:solidFill>
              </a:rPr>
              <a:t>D. Areas for improvement to the performance review program </a:t>
            </a:r>
            <a:endParaRPr lang="en-AU" dirty="0">
              <a:solidFill>
                <a:schemeClr val="tx1"/>
              </a:solidFill>
            </a:endParaRPr>
          </a:p>
        </p:txBody>
      </p:sp>
      <p:graphicFrame>
        <p:nvGraphicFramePr>
          <p:cNvPr id="6" name="Table 5">
            <a:extLst>
              <a:ext uri="{FF2B5EF4-FFF2-40B4-BE49-F238E27FC236}">
                <a16:creationId xmlns:a16="http://schemas.microsoft.com/office/drawing/2014/main" id="{F7E57EFC-9E88-43FC-8F79-146552F02CFE}"/>
              </a:ext>
            </a:extLst>
          </p:cNvPr>
          <p:cNvGraphicFramePr>
            <a:graphicFrameLocks noGrp="1"/>
          </p:cNvGraphicFramePr>
          <p:nvPr>
            <p:extLst>
              <p:ext uri="{D42A27DB-BD31-4B8C-83A1-F6EECF244321}">
                <p14:modId xmlns:p14="http://schemas.microsoft.com/office/powerpoint/2010/main" val="310426590"/>
              </p:ext>
            </p:extLst>
          </p:nvPr>
        </p:nvGraphicFramePr>
        <p:xfrm>
          <a:off x="466716" y="2420888"/>
          <a:ext cx="11118936" cy="3053328"/>
        </p:xfrm>
        <a:graphic>
          <a:graphicData uri="http://schemas.openxmlformats.org/drawingml/2006/table">
            <a:tbl>
              <a:tblPr firstRow="1" bandRow="1">
                <a:tableStyleId>{5C22544A-7EE6-4342-B048-85BDC9FD1C3A}</a:tableStyleId>
              </a:tblPr>
              <a:tblGrid>
                <a:gridCol w="516716">
                  <a:extLst>
                    <a:ext uri="{9D8B030D-6E8A-4147-A177-3AD203B41FA5}">
                      <a16:colId xmlns:a16="http://schemas.microsoft.com/office/drawing/2014/main" val="744216202"/>
                    </a:ext>
                  </a:extLst>
                </a:gridCol>
                <a:gridCol w="4610505">
                  <a:extLst>
                    <a:ext uri="{9D8B030D-6E8A-4147-A177-3AD203B41FA5}">
                      <a16:colId xmlns:a16="http://schemas.microsoft.com/office/drawing/2014/main" val="1001840355"/>
                    </a:ext>
                  </a:extLst>
                </a:gridCol>
                <a:gridCol w="5991715">
                  <a:extLst>
                    <a:ext uri="{9D8B030D-6E8A-4147-A177-3AD203B41FA5}">
                      <a16:colId xmlns:a16="http://schemas.microsoft.com/office/drawing/2014/main" val="2490987175"/>
                    </a:ext>
                  </a:extLst>
                </a:gridCol>
              </a:tblGrid>
              <a:tr h="432048">
                <a:tc>
                  <a:txBody>
                    <a:bodyPr/>
                    <a:lstStyle/>
                    <a:p>
                      <a:r>
                        <a:rPr lang="en-US" dirty="0"/>
                        <a:t>#</a:t>
                      </a:r>
                      <a:endParaRPr lang="en-AU" dirty="0"/>
                    </a:p>
                  </a:txBody>
                  <a:tcPr/>
                </a:tc>
                <a:tc>
                  <a:txBody>
                    <a:bodyPr/>
                    <a:lstStyle/>
                    <a:p>
                      <a:r>
                        <a:rPr lang="en-US" dirty="0"/>
                        <a:t>Improvement Opportunity</a:t>
                      </a:r>
                      <a:endParaRPr lang="en-AU" dirty="0"/>
                    </a:p>
                  </a:txBody>
                  <a:tcPr/>
                </a:tc>
                <a:tc>
                  <a:txBody>
                    <a:bodyPr/>
                    <a:lstStyle/>
                    <a:p>
                      <a:r>
                        <a:rPr lang="en-US" dirty="0"/>
                        <a:t>Improvement Strategy</a:t>
                      </a:r>
                      <a:endParaRPr lang="en-AU" dirty="0"/>
                    </a:p>
                  </a:txBody>
                  <a:tcPr/>
                </a:tc>
                <a:extLst>
                  <a:ext uri="{0D108BD9-81ED-4DB2-BD59-A6C34878D82A}">
                    <a16:rowId xmlns:a16="http://schemas.microsoft.com/office/drawing/2014/main" val="1852482402"/>
                  </a:ext>
                </a:extLst>
              </a:tr>
              <a:tr h="370840">
                <a:tc>
                  <a:txBody>
                    <a:bodyPr/>
                    <a:lstStyle/>
                    <a:p>
                      <a:r>
                        <a:rPr lang="en-US" dirty="0">
                          <a:solidFill>
                            <a:schemeClr val="tx1"/>
                          </a:solidFill>
                        </a:rPr>
                        <a:t>1</a:t>
                      </a:r>
                      <a:endParaRPr lang="en-AU" dirty="0">
                        <a:solidFill>
                          <a:schemeClr val="tx1"/>
                        </a:solidFill>
                      </a:endParaRPr>
                    </a:p>
                  </a:txBody>
                  <a:tcPr>
                    <a:solidFill>
                      <a:schemeClr val="tx2">
                        <a:lumMod val="40000"/>
                        <a:lumOff val="60000"/>
                      </a:schemeClr>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AU" sz="1600" dirty="0">
                          <a:solidFill>
                            <a:schemeClr val="tx1"/>
                          </a:solidFill>
                        </a:rPr>
                        <a:t>Decreasing the amount time taken to finalise the report after issuing the initial draft report</a:t>
                      </a:r>
                    </a:p>
                  </a:txBody>
                  <a:tcPr>
                    <a:solidFill>
                      <a:schemeClr val="tx2">
                        <a:lumMod val="40000"/>
                        <a:lumOff val="60000"/>
                      </a:schemeClr>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mn-lt"/>
                          <a:ea typeface="+mn-ea"/>
                          <a:cs typeface="+mn-cs"/>
                        </a:rPr>
                        <a:t>A phone conference will be arranged with the trust after it has received the draft report. The phone conference will provide the trust with an opportunity to clarify any matters in the report and agree to appropriate management actions that address the recommendations. Appropriate completion dates for the management actions will also be discussed. (Refer Slide A, Finalising the Performance Support Program Review report )</a:t>
                      </a:r>
                      <a:endParaRPr lang="en-AU" sz="1600" kern="1200" dirty="0">
                        <a:solidFill>
                          <a:schemeClr val="tx1"/>
                        </a:solidFill>
                        <a:latin typeface="+mn-lt"/>
                        <a:ea typeface="+mn-ea"/>
                        <a:cs typeface="+mn-cs"/>
                      </a:endParaRPr>
                    </a:p>
                  </a:txBody>
                  <a:tcPr>
                    <a:solidFill>
                      <a:schemeClr val="tx2">
                        <a:lumMod val="40000"/>
                        <a:lumOff val="60000"/>
                      </a:schemeClr>
                    </a:solidFill>
                  </a:tcPr>
                </a:tc>
                <a:extLst>
                  <a:ext uri="{0D108BD9-81ED-4DB2-BD59-A6C34878D82A}">
                    <a16:rowId xmlns:a16="http://schemas.microsoft.com/office/drawing/2014/main" val="4195556178"/>
                  </a:ext>
                </a:extLst>
              </a:tr>
              <a:tr h="239132">
                <a:tc>
                  <a:txBody>
                    <a:bodyPr/>
                    <a:lstStyle/>
                    <a:p>
                      <a:r>
                        <a:rPr lang="en-US" dirty="0">
                          <a:solidFill>
                            <a:schemeClr val="tx1"/>
                          </a:solidFill>
                        </a:rPr>
                        <a:t>2</a:t>
                      </a:r>
                      <a:endParaRPr lang="en-AU" dirty="0">
                        <a:solidFill>
                          <a:schemeClr val="tx1"/>
                        </a:solidFill>
                      </a:endParaRPr>
                    </a:p>
                  </a:txBody>
                  <a:tcPr>
                    <a:solidFill>
                      <a:schemeClr val="bg2"/>
                    </a:solidFill>
                  </a:tcPr>
                </a:tc>
                <a:tc>
                  <a:txBody>
                    <a:bodyPr/>
                    <a:lstStyle/>
                    <a:p>
                      <a:r>
                        <a:rPr lang="en-US" sz="1600" dirty="0">
                          <a:solidFill>
                            <a:schemeClr val="tx1"/>
                          </a:solidFill>
                        </a:rPr>
                        <a:t>Assist Trusts in leveraging of existing guidelines, tools and templates to address improvement opportunities</a:t>
                      </a:r>
                      <a:endParaRPr lang="en-AU" sz="1600" dirty="0">
                        <a:solidFill>
                          <a:schemeClr val="tx1"/>
                        </a:solidFill>
                      </a:endParaRPr>
                    </a:p>
                  </a:txBody>
                  <a:tcPr>
                    <a:solidFill>
                      <a:schemeClr val="bg2"/>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AU" sz="1600" dirty="0">
                          <a:solidFill>
                            <a:schemeClr val="tx1"/>
                          </a:solidFill>
                        </a:rPr>
                        <a:t>Oakton to provide the Trust with links to</a:t>
                      </a:r>
                      <a:r>
                        <a:rPr lang="en-AU" sz="1600" baseline="0" dirty="0">
                          <a:solidFill>
                            <a:schemeClr val="tx1"/>
                          </a:solidFill>
                        </a:rPr>
                        <a:t> tools and guidelines at the time of undertaking the review</a:t>
                      </a:r>
                      <a:r>
                        <a:rPr lang="en-AU" sz="1600" dirty="0">
                          <a:solidFill>
                            <a:schemeClr val="tx1"/>
                          </a:solidFill>
                        </a:rPr>
                        <a:t> as required</a:t>
                      </a:r>
                    </a:p>
                    <a:p>
                      <a:endParaRPr lang="en-AU" sz="1600" dirty="0">
                        <a:solidFill>
                          <a:schemeClr val="tx1"/>
                        </a:solidFill>
                      </a:endParaRPr>
                    </a:p>
                  </a:txBody>
                  <a:tcPr>
                    <a:solidFill>
                      <a:schemeClr val="bg2"/>
                    </a:solidFill>
                  </a:tcPr>
                </a:tc>
                <a:extLst>
                  <a:ext uri="{0D108BD9-81ED-4DB2-BD59-A6C34878D82A}">
                    <a16:rowId xmlns:a16="http://schemas.microsoft.com/office/drawing/2014/main" val="2401606607"/>
                  </a:ext>
                </a:extLst>
              </a:tr>
            </a:tbl>
          </a:graphicData>
        </a:graphic>
      </p:graphicFrame>
      <p:sp>
        <p:nvSpPr>
          <p:cNvPr id="8" name="Content Placeholder 2">
            <a:extLst>
              <a:ext uri="{FF2B5EF4-FFF2-40B4-BE49-F238E27FC236}">
                <a16:creationId xmlns:a16="http://schemas.microsoft.com/office/drawing/2014/main" id="{44AB4FC7-7C18-4949-BD74-CF83B3428DE1}"/>
              </a:ext>
            </a:extLst>
          </p:cNvPr>
          <p:cNvSpPr>
            <a:spLocks noGrp="1"/>
          </p:cNvSpPr>
          <p:nvPr>
            <p:ph idx="1"/>
          </p:nvPr>
        </p:nvSpPr>
        <p:spPr>
          <a:xfrm>
            <a:off x="396702" y="1196752"/>
            <a:ext cx="11258964" cy="4948775"/>
          </a:xfrm>
        </p:spPr>
        <p:txBody>
          <a:bodyPr/>
          <a:lstStyle/>
          <a:p>
            <a:pPr lvl="0"/>
            <a:r>
              <a:rPr lang="en-AU" dirty="0">
                <a:solidFill>
                  <a:schemeClr val="tx1"/>
                </a:solidFill>
              </a:rPr>
              <a:t>In 2016, DHHS and Oakton established the Class B Cemetery Trust Performance Support Program in order to help Trusts improve their overall governance and ensure long term financial sustainability of Victorian Cemeteries. The performance support program has been reviewed in order to ensure the program continues to assist Trusts, with the following improvement opportunities for running the program identified:</a:t>
            </a:r>
            <a:endParaRPr lang="en-AU" dirty="0">
              <a:solidFill>
                <a:srgbClr val="007FA8"/>
              </a:solidFill>
            </a:endParaRPr>
          </a:p>
        </p:txBody>
      </p:sp>
    </p:spTree>
    <p:extLst>
      <p:ext uri="{BB962C8B-B14F-4D97-AF65-F5344CB8AC3E}">
        <p14:creationId xmlns:p14="http://schemas.microsoft.com/office/powerpoint/2010/main" val="84055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A832-5BC4-40DC-926C-5DAA48ADBCB1}"/>
              </a:ext>
            </a:extLst>
          </p:cNvPr>
          <p:cNvSpPr>
            <a:spLocks noGrp="1"/>
          </p:cNvSpPr>
          <p:nvPr>
            <p:ph type="title"/>
          </p:nvPr>
        </p:nvSpPr>
        <p:spPr/>
        <p:txBody>
          <a:bodyPr/>
          <a:lstStyle/>
          <a:p>
            <a:r>
              <a:rPr lang="en-US" dirty="0"/>
              <a:t>Appendix A: Sample Risk Register</a:t>
            </a:r>
            <a:endParaRPr lang="en-AU" dirty="0"/>
          </a:p>
        </p:txBody>
      </p:sp>
      <p:graphicFrame>
        <p:nvGraphicFramePr>
          <p:cNvPr id="12" name="Table 11">
            <a:extLst>
              <a:ext uri="{FF2B5EF4-FFF2-40B4-BE49-F238E27FC236}">
                <a16:creationId xmlns:a16="http://schemas.microsoft.com/office/drawing/2014/main" id="{A986A7C7-C4A2-4EE1-8AF5-857B3AEFB3CB}"/>
              </a:ext>
            </a:extLst>
          </p:cNvPr>
          <p:cNvGraphicFramePr>
            <a:graphicFrameLocks noGrp="1"/>
          </p:cNvGraphicFramePr>
          <p:nvPr>
            <p:extLst>
              <p:ext uri="{D42A27DB-BD31-4B8C-83A1-F6EECF244321}">
                <p14:modId xmlns:p14="http://schemas.microsoft.com/office/powerpoint/2010/main" val="1205330594"/>
              </p:ext>
            </p:extLst>
          </p:nvPr>
        </p:nvGraphicFramePr>
        <p:xfrm>
          <a:off x="479376" y="2348880"/>
          <a:ext cx="11377264" cy="3960440"/>
        </p:xfrm>
        <a:graphic>
          <a:graphicData uri="http://schemas.openxmlformats.org/drawingml/2006/table">
            <a:tbl>
              <a:tblPr firstRow="1" firstCol="1" bandRow="1">
                <a:tableStyleId>{5C22544A-7EE6-4342-B048-85BDC9FD1C3A}</a:tableStyleId>
              </a:tblPr>
              <a:tblGrid>
                <a:gridCol w="828760">
                  <a:extLst>
                    <a:ext uri="{9D8B030D-6E8A-4147-A177-3AD203B41FA5}">
                      <a16:colId xmlns:a16="http://schemas.microsoft.com/office/drawing/2014/main" val="4081580158"/>
                    </a:ext>
                  </a:extLst>
                </a:gridCol>
                <a:gridCol w="852314">
                  <a:extLst>
                    <a:ext uri="{9D8B030D-6E8A-4147-A177-3AD203B41FA5}">
                      <a16:colId xmlns:a16="http://schemas.microsoft.com/office/drawing/2014/main" val="4060831965"/>
                    </a:ext>
                  </a:extLst>
                </a:gridCol>
                <a:gridCol w="2224985">
                  <a:extLst>
                    <a:ext uri="{9D8B030D-6E8A-4147-A177-3AD203B41FA5}">
                      <a16:colId xmlns:a16="http://schemas.microsoft.com/office/drawing/2014/main" val="3683484452"/>
                    </a:ext>
                  </a:extLst>
                </a:gridCol>
                <a:gridCol w="1112493">
                  <a:extLst>
                    <a:ext uri="{9D8B030D-6E8A-4147-A177-3AD203B41FA5}">
                      <a16:colId xmlns:a16="http://schemas.microsoft.com/office/drawing/2014/main" val="657428499"/>
                    </a:ext>
                  </a:extLst>
                </a:gridCol>
                <a:gridCol w="1113613">
                  <a:extLst>
                    <a:ext uri="{9D8B030D-6E8A-4147-A177-3AD203B41FA5}">
                      <a16:colId xmlns:a16="http://schemas.microsoft.com/office/drawing/2014/main" val="1958413985"/>
                    </a:ext>
                  </a:extLst>
                </a:gridCol>
                <a:gridCol w="954369">
                  <a:extLst>
                    <a:ext uri="{9D8B030D-6E8A-4147-A177-3AD203B41FA5}">
                      <a16:colId xmlns:a16="http://schemas.microsoft.com/office/drawing/2014/main" val="434965098"/>
                    </a:ext>
                  </a:extLst>
                </a:gridCol>
                <a:gridCol w="1748364">
                  <a:extLst>
                    <a:ext uri="{9D8B030D-6E8A-4147-A177-3AD203B41FA5}">
                      <a16:colId xmlns:a16="http://schemas.microsoft.com/office/drawing/2014/main" val="526929172"/>
                    </a:ext>
                  </a:extLst>
                </a:gridCol>
                <a:gridCol w="954369">
                  <a:extLst>
                    <a:ext uri="{9D8B030D-6E8A-4147-A177-3AD203B41FA5}">
                      <a16:colId xmlns:a16="http://schemas.microsoft.com/office/drawing/2014/main" val="2094021848"/>
                    </a:ext>
                  </a:extLst>
                </a:gridCol>
                <a:gridCol w="795119">
                  <a:extLst>
                    <a:ext uri="{9D8B030D-6E8A-4147-A177-3AD203B41FA5}">
                      <a16:colId xmlns:a16="http://schemas.microsoft.com/office/drawing/2014/main" val="1511588988"/>
                    </a:ext>
                  </a:extLst>
                </a:gridCol>
                <a:gridCol w="792878">
                  <a:extLst>
                    <a:ext uri="{9D8B030D-6E8A-4147-A177-3AD203B41FA5}">
                      <a16:colId xmlns:a16="http://schemas.microsoft.com/office/drawing/2014/main" val="4078039725"/>
                    </a:ext>
                  </a:extLst>
                </a:gridCol>
              </a:tblGrid>
              <a:tr h="360040">
                <a:tc>
                  <a:txBody>
                    <a:bodyPr/>
                    <a:lstStyle/>
                    <a:p>
                      <a:pPr algn="ctr">
                        <a:spcAft>
                          <a:spcPts val="0"/>
                        </a:spcAft>
                      </a:pPr>
                      <a:r>
                        <a:rPr lang="en-GB" sz="1000" b="1" dirty="0">
                          <a:effectLst/>
                        </a:rPr>
                        <a:t> </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tc>
                <a:tc>
                  <a:txBody>
                    <a:bodyPr/>
                    <a:lstStyle/>
                    <a:p>
                      <a:pPr algn="ctr">
                        <a:spcAft>
                          <a:spcPts val="0"/>
                        </a:spcAft>
                      </a:pPr>
                      <a:r>
                        <a:rPr lang="en-GB" sz="1000" b="1" dirty="0">
                          <a:effectLst/>
                        </a:rPr>
                        <a:t> </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tc>
                <a:tc>
                  <a:txBody>
                    <a:bodyPr/>
                    <a:lstStyle/>
                    <a:p>
                      <a:pPr algn="ctr">
                        <a:spcAft>
                          <a:spcPts val="0"/>
                        </a:spcAft>
                      </a:pPr>
                      <a:r>
                        <a:rPr lang="en-GB" sz="1000" b="1" dirty="0">
                          <a:effectLst/>
                        </a:rPr>
                        <a:t> </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tc>
                <a:tc gridSpan="3">
                  <a:txBody>
                    <a:bodyPr/>
                    <a:lstStyle/>
                    <a:p>
                      <a:pPr algn="ctr">
                        <a:spcAft>
                          <a:spcPts val="0"/>
                        </a:spcAft>
                      </a:pPr>
                      <a:r>
                        <a:rPr lang="en-GB" sz="1800" b="1" dirty="0">
                          <a:effectLst/>
                        </a:rPr>
                        <a:t>Current Risk Rating</a:t>
                      </a:r>
                      <a:endParaRPr lang="en-AU"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tc>
                <a:tc hMerge="1">
                  <a:txBody>
                    <a:bodyPr/>
                    <a:lstStyle/>
                    <a:p>
                      <a:endParaRPr lang="en-AU"/>
                    </a:p>
                  </a:txBody>
                  <a:tcPr/>
                </a:tc>
                <a:tc hMerge="1">
                  <a:txBody>
                    <a:bodyPr/>
                    <a:lstStyle/>
                    <a:p>
                      <a:endParaRPr lang="en-AU"/>
                    </a:p>
                  </a:txBody>
                  <a:tcPr/>
                </a:tc>
                <a:tc>
                  <a:txBody>
                    <a:bodyPr/>
                    <a:lstStyle/>
                    <a:p>
                      <a:pPr algn="ctr">
                        <a:spcAft>
                          <a:spcPts val="0"/>
                        </a:spcAft>
                      </a:pPr>
                      <a:r>
                        <a:rPr lang="en-GB" sz="1000" b="1" dirty="0">
                          <a:effectLst/>
                        </a:rPr>
                        <a:t> </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tc>
                <a:tc gridSpan="3">
                  <a:txBody>
                    <a:bodyPr/>
                    <a:lstStyle/>
                    <a:p>
                      <a:pPr algn="ctr">
                        <a:spcAft>
                          <a:spcPts val="0"/>
                        </a:spcAft>
                      </a:pPr>
                      <a:r>
                        <a:rPr lang="en-GB" sz="1800" b="1" dirty="0">
                          <a:effectLst/>
                        </a:rPr>
                        <a:t>Target Risk Rating</a:t>
                      </a:r>
                      <a:endParaRPr lang="en-AU"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784130301"/>
                  </a:ext>
                </a:extLst>
              </a:tr>
              <a:tr h="1080120">
                <a:tc>
                  <a:txBody>
                    <a:bodyPr/>
                    <a:lstStyle/>
                    <a:p>
                      <a:pPr algn="ctr">
                        <a:spcAft>
                          <a:spcPts val="0"/>
                        </a:spcAft>
                      </a:pPr>
                      <a:r>
                        <a:rPr lang="en-GB" sz="1200" dirty="0">
                          <a:effectLst/>
                        </a:rPr>
                        <a:t>Risk #</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tc>
                <a:tc>
                  <a:txBody>
                    <a:bodyPr/>
                    <a:lstStyle/>
                    <a:p>
                      <a:pPr algn="ctr">
                        <a:spcAft>
                          <a:spcPts val="0"/>
                        </a:spcAft>
                      </a:pPr>
                      <a:r>
                        <a:rPr lang="en-GB" sz="1200" dirty="0">
                          <a:effectLst/>
                        </a:rPr>
                        <a:t>Risk</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tc>
                <a:tc>
                  <a:txBody>
                    <a:bodyPr/>
                    <a:lstStyle/>
                    <a:p>
                      <a:pPr algn="ctr">
                        <a:spcAft>
                          <a:spcPts val="0"/>
                        </a:spcAft>
                      </a:pPr>
                      <a:r>
                        <a:rPr lang="en-GB" sz="1200" dirty="0">
                          <a:effectLst/>
                        </a:rPr>
                        <a:t>Current treatments to manage risk</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tc>
                <a:tc>
                  <a:txBody>
                    <a:bodyPr/>
                    <a:lstStyle/>
                    <a:p>
                      <a:pPr marL="71755" marR="71755" algn="ctr">
                        <a:spcAft>
                          <a:spcPts val="0"/>
                        </a:spcAft>
                      </a:pPr>
                      <a:r>
                        <a:rPr lang="en-GB" sz="1200" dirty="0">
                          <a:effectLst/>
                        </a:rPr>
                        <a:t>Likelihood</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vert="vert270" anchor="ctr"/>
                </a:tc>
                <a:tc>
                  <a:txBody>
                    <a:bodyPr/>
                    <a:lstStyle/>
                    <a:p>
                      <a:pPr marL="71755" marR="71755" algn="ctr">
                        <a:spcAft>
                          <a:spcPts val="0"/>
                        </a:spcAft>
                      </a:pPr>
                      <a:r>
                        <a:rPr lang="en-GB" sz="1200" dirty="0">
                          <a:effectLst/>
                        </a:rPr>
                        <a:t>Consequence</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vert="vert270" anchor="ctr"/>
                </a:tc>
                <a:tc>
                  <a:txBody>
                    <a:bodyPr/>
                    <a:lstStyle/>
                    <a:p>
                      <a:pPr marL="71755" marR="71755" algn="ctr">
                        <a:spcAft>
                          <a:spcPts val="0"/>
                        </a:spcAft>
                      </a:pPr>
                      <a:r>
                        <a:rPr lang="en-GB" sz="1200" dirty="0">
                          <a:effectLst/>
                        </a:rPr>
                        <a:t>Rating</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vert="vert270" anchor="ctr"/>
                </a:tc>
                <a:tc>
                  <a:txBody>
                    <a:bodyPr/>
                    <a:lstStyle/>
                    <a:p>
                      <a:pPr algn="ctr">
                        <a:spcAft>
                          <a:spcPts val="0"/>
                        </a:spcAft>
                      </a:pPr>
                      <a:r>
                        <a:rPr lang="en-GB" sz="1200" dirty="0">
                          <a:effectLst/>
                        </a:rPr>
                        <a:t>Action Plan (additional controls required)</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tc>
                <a:tc>
                  <a:txBody>
                    <a:bodyPr/>
                    <a:lstStyle/>
                    <a:p>
                      <a:pPr algn="ctr">
                        <a:spcAft>
                          <a:spcPts val="0"/>
                        </a:spcAft>
                      </a:pPr>
                      <a:r>
                        <a:rPr lang="en-GB" sz="1200" dirty="0">
                          <a:effectLst/>
                        </a:rPr>
                        <a:t>Likelihood</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vert="vert270" anchor="ctr"/>
                </a:tc>
                <a:tc>
                  <a:txBody>
                    <a:bodyPr/>
                    <a:lstStyle/>
                    <a:p>
                      <a:pPr algn="ctr">
                        <a:spcAft>
                          <a:spcPts val="0"/>
                        </a:spcAft>
                      </a:pPr>
                      <a:r>
                        <a:rPr lang="en-GB" sz="1200" dirty="0">
                          <a:effectLst/>
                        </a:rPr>
                        <a:t>Consequence</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vert="vert270" anchor="ctr"/>
                </a:tc>
                <a:tc>
                  <a:txBody>
                    <a:bodyPr/>
                    <a:lstStyle/>
                    <a:p>
                      <a:pPr algn="ctr">
                        <a:spcAft>
                          <a:spcPts val="0"/>
                        </a:spcAft>
                      </a:pPr>
                      <a:r>
                        <a:rPr lang="en-GB" sz="1200" dirty="0">
                          <a:effectLst/>
                        </a:rPr>
                        <a:t>Rating</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vert="vert270" anchor="ctr"/>
                </a:tc>
                <a:extLst>
                  <a:ext uri="{0D108BD9-81ED-4DB2-BD59-A6C34878D82A}">
                    <a16:rowId xmlns:a16="http://schemas.microsoft.com/office/drawing/2014/main" val="3280370839"/>
                  </a:ext>
                </a:extLst>
              </a:tr>
              <a:tr h="2520280">
                <a:tc>
                  <a:txBody>
                    <a:bodyPr/>
                    <a:lstStyle/>
                    <a:p>
                      <a:pPr algn="ctr">
                        <a:spcAft>
                          <a:spcPts val="0"/>
                        </a:spcAft>
                      </a:pPr>
                      <a:r>
                        <a:rPr lang="en-GB" sz="1200" dirty="0">
                          <a:effectLst/>
                        </a:rPr>
                        <a:t>1</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tc>
                <a:tc>
                  <a:txBody>
                    <a:bodyPr/>
                    <a:lstStyle/>
                    <a:p>
                      <a:pPr algn="l">
                        <a:spcAft>
                          <a:spcPts val="0"/>
                        </a:spcAft>
                      </a:pPr>
                      <a:r>
                        <a:rPr lang="en-GB" sz="1200" dirty="0">
                          <a:effectLst/>
                        </a:rPr>
                        <a:t>Injury or Death to staff member or visitor to the cemetery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solidFill>
                      <a:schemeClr val="bg2"/>
                    </a:solidFill>
                  </a:tcPr>
                </a:tc>
                <a:tc>
                  <a:txBody>
                    <a:bodyPr/>
                    <a:lstStyle/>
                    <a:p>
                      <a:pPr marL="342900" marR="61595" lvl="0" indent="-180000">
                        <a:lnSpc>
                          <a:spcPct val="115000"/>
                        </a:lnSpc>
                        <a:spcBef>
                          <a:spcPts val="200"/>
                        </a:spcBef>
                        <a:spcAft>
                          <a:spcPts val="200"/>
                        </a:spcAft>
                        <a:buFont typeface="Symbol" panose="05050102010706020507" pitchFamily="18" charset="2"/>
                        <a:buChar char=""/>
                      </a:pPr>
                      <a:r>
                        <a:rPr lang="en-GB" sz="1200" dirty="0">
                          <a:effectLst/>
                        </a:rPr>
                        <a:t>Only qualified Monumental Masons able to erect monuments</a:t>
                      </a:r>
                      <a:endParaRPr lang="en-AU" sz="1200" dirty="0">
                        <a:effectLst/>
                      </a:endParaRPr>
                    </a:p>
                    <a:p>
                      <a:pPr marL="342900" marR="61595" lvl="0" indent="-180000">
                        <a:lnSpc>
                          <a:spcPct val="115000"/>
                        </a:lnSpc>
                        <a:spcBef>
                          <a:spcPts val="200"/>
                        </a:spcBef>
                        <a:spcAft>
                          <a:spcPts val="200"/>
                        </a:spcAft>
                        <a:buFont typeface="Symbol" panose="05050102010706020507" pitchFamily="18" charset="2"/>
                        <a:buChar char=""/>
                      </a:pPr>
                      <a:r>
                        <a:rPr lang="en-GB" sz="1200" dirty="0">
                          <a:effectLst/>
                        </a:rPr>
                        <a:t>Use of specialist equipment to dig graves</a:t>
                      </a:r>
                      <a:endParaRPr lang="en-AU" sz="1200" dirty="0">
                        <a:effectLst/>
                      </a:endParaRPr>
                    </a:p>
                    <a:p>
                      <a:pPr marL="342900" marR="61595" lvl="0" indent="-180000">
                        <a:lnSpc>
                          <a:spcPct val="115000"/>
                        </a:lnSpc>
                        <a:spcBef>
                          <a:spcPts val="200"/>
                        </a:spcBef>
                        <a:spcAft>
                          <a:spcPts val="200"/>
                        </a:spcAft>
                        <a:buFont typeface="Symbol" panose="05050102010706020507" pitchFamily="18" charset="2"/>
                        <a:buChar char=""/>
                      </a:pPr>
                      <a:r>
                        <a:rPr lang="en-GB" sz="1200" dirty="0">
                          <a:effectLst/>
                        </a:rPr>
                        <a:t>OH&amp;S policy</a:t>
                      </a:r>
                      <a:endParaRPr lang="en-AU" sz="1200" dirty="0">
                        <a:effectLst/>
                      </a:endParaRPr>
                    </a:p>
                    <a:p>
                      <a:pPr marL="342900" marR="61595" lvl="0" indent="-180000">
                        <a:lnSpc>
                          <a:spcPct val="115000"/>
                        </a:lnSpc>
                        <a:spcBef>
                          <a:spcPts val="200"/>
                        </a:spcBef>
                        <a:spcAft>
                          <a:spcPts val="200"/>
                        </a:spcAft>
                        <a:buFont typeface="Symbol" panose="05050102010706020507" pitchFamily="18" charset="2"/>
                        <a:buChar char=""/>
                      </a:pPr>
                      <a:r>
                        <a:rPr lang="en-GB" sz="1200" dirty="0">
                          <a:effectLst/>
                        </a:rPr>
                        <a:t>Safety Audits policy </a:t>
                      </a:r>
                      <a:endParaRPr lang="en-AU" sz="1200" dirty="0">
                        <a:effectLst/>
                      </a:endParaRPr>
                    </a:p>
                    <a:p>
                      <a:pPr marL="342900" marR="61595" lvl="0" indent="-180000">
                        <a:lnSpc>
                          <a:spcPct val="115000"/>
                        </a:lnSpc>
                        <a:spcBef>
                          <a:spcPts val="200"/>
                        </a:spcBef>
                        <a:spcAft>
                          <a:spcPts val="200"/>
                        </a:spcAft>
                        <a:buFont typeface="Symbol" panose="05050102010706020507" pitchFamily="18" charset="2"/>
                        <a:buChar char=""/>
                      </a:pPr>
                      <a:r>
                        <a:rPr lang="en-GB" sz="1200" dirty="0">
                          <a:effectLst/>
                        </a:rPr>
                        <a:t>Signage across the Cemetery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solidFill>
                      <a:schemeClr val="bg2"/>
                    </a:solidFill>
                  </a:tcPr>
                </a:tc>
                <a:tc>
                  <a:txBody>
                    <a:bodyPr/>
                    <a:lstStyle/>
                    <a:p>
                      <a:pPr algn="ctr">
                        <a:spcAft>
                          <a:spcPts val="0"/>
                        </a:spcAft>
                      </a:pPr>
                      <a:r>
                        <a:rPr lang="en-GB" sz="1200" dirty="0">
                          <a:effectLst/>
                        </a:rPr>
                        <a:t>Possible</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solidFill>
                      <a:schemeClr val="bg2"/>
                    </a:solidFill>
                  </a:tcPr>
                </a:tc>
                <a:tc>
                  <a:txBody>
                    <a:bodyPr/>
                    <a:lstStyle/>
                    <a:p>
                      <a:pPr algn="ctr">
                        <a:spcAft>
                          <a:spcPts val="0"/>
                        </a:spcAft>
                      </a:pPr>
                      <a:r>
                        <a:rPr lang="en-GB" sz="1200" dirty="0">
                          <a:effectLst/>
                        </a:rPr>
                        <a:t>Moderate</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solidFill>
                      <a:schemeClr val="bg2"/>
                    </a:solidFill>
                  </a:tcPr>
                </a:tc>
                <a:tc>
                  <a:txBody>
                    <a:bodyPr/>
                    <a:lstStyle/>
                    <a:p>
                      <a:pPr algn="ctr">
                        <a:spcAft>
                          <a:spcPts val="0"/>
                        </a:spcAft>
                      </a:pPr>
                      <a:r>
                        <a:rPr lang="en-GB" sz="1200" dirty="0">
                          <a:effectLst/>
                        </a:rPr>
                        <a:t>Very High</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solidFill>
                      <a:schemeClr val="bg2"/>
                    </a:solidFill>
                  </a:tcPr>
                </a:tc>
                <a:tc>
                  <a:txBody>
                    <a:bodyPr/>
                    <a:lstStyle/>
                    <a:p>
                      <a:pPr marL="342900" marR="61595" lvl="0" indent="-180000" algn="l" defTabSz="914354" rtl="0" eaLnBrk="1" latinLnBrk="0" hangingPunct="1">
                        <a:lnSpc>
                          <a:spcPct val="115000"/>
                        </a:lnSpc>
                        <a:spcBef>
                          <a:spcPts val="200"/>
                        </a:spcBef>
                        <a:spcAft>
                          <a:spcPts val="200"/>
                        </a:spcAft>
                        <a:buFont typeface="Symbol" panose="05050102010706020507" pitchFamily="18" charset="2"/>
                        <a:buChar char=""/>
                      </a:pPr>
                      <a:r>
                        <a:rPr lang="en-GB" sz="1200" kern="1200" dirty="0">
                          <a:solidFill>
                            <a:schemeClr val="dk1"/>
                          </a:solidFill>
                          <a:effectLst/>
                          <a:latin typeface="+mn-lt"/>
                          <a:ea typeface="+mn-ea"/>
                          <a:cs typeface="+mn-cs"/>
                        </a:rPr>
                        <a:t>Ongoing staff training </a:t>
                      </a:r>
                      <a:endParaRPr lang="en-AU" sz="1200" kern="1200" dirty="0">
                        <a:solidFill>
                          <a:schemeClr val="dk1"/>
                        </a:solidFill>
                        <a:effectLst/>
                        <a:latin typeface="+mn-lt"/>
                        <a:ea typeface="+mn-ea"/>
                        <a:cs typeface="+mn-cs"/>
                      </a:endParaRPr>
                    </a:p>
                    <a:p>
                      <a:pPr marL="342900" marR="61595" lvl="0" indent="-180000" algn="l" defTabSz="914354" rtl="0" eaLnBrk="1" latinLnBrk="0" hangingPunct="1">
                        <a:lnSpc>
                          <a:spcPct val="115000"/>
                        </a:lnSpc>
                        <a:spcBef>
                          <a:spcPts val="200"/>
                        </a:spcBef>
                        <a:spcAft>
                          <a:spcPts val="200"/>
                        </a:spcAft>
                        <a:buFont typeface="Symbol" panose="05050102010706020507" pitchFamily="18" charset="2"/>
                        <a:buChar char=""/>
                      </a:pPr>
                      <a:r>
                        <a:rPr lang="en-GB" sz="1200" kern="1200" dirty="0">
                          <a:solidFill>
                            <a:schemeClr val="dk1"/>
                          </a:solidFill>
                          <a:effectLst/>
                          <a:latin typeface="+mn-lt"/>
                          <a:ea typeface="+mn-ea"/>
                          <a:cs typeface="+mn-cs"/>
                        </a:rPr>
                        <a:t>Site induction for contractors</a:t>
                      </a:r>
                      <a:endParaRPr lang="en-AU" sz="1200" kern="1200" dirty="0">
                        <a:solidFill>
                          <a:schemeClr val="dk1"/>
                        </a:solidFill>
                        <a:effectLst/>
                        <a:latin typeface="+mn-lt"/>
                        <a:ea typeface="+mn-ea"/>
                        <a:cs typeface="+mn-cs"/>
                      </a:endParaRPr>
                    </a:p>
                    <a:p>
                      <a:pPr marL="342900" marR="61595" lvl="0" indent="-180000" algn="l" defTabSz="914354" rtl="0" eaLnBrk="1" latinLnBrk="0" hangingPunct="1">
                        <a:lnSpc>
                          <a:spcPct val="115000"/>
                        </a:lnSpc>
                        <a:spcBef>
                          <a:spcPts val="200"/>
                        </a:spcBef>
                        <a:spcAft>
                          <a:spcPts val="200"/>
                        </a:spcAft>
                        <a:buFont typeface="Symbol" panose="05050102010706020507" pitchFamily="18" charset="2"/>
                        <a:buChar char=""/>
                      </a:pPr>
                      <a:r>
                        <a:rPr lang="en-GB" sz="1200" kern="1200" dirty="0">
                          <a:solidFill>
                            <a:schemeClr val="dk1"/>
                          </a:solidFill>
                          <a:effectLst/>
                          <a:latin typeface="+mn-lt"/>
                          <a:ea typeface="+mn-ea"/>
                          <a:cs typeface="+mn-cs"/>
                        </a:rPr>
                        <a:t>Contracts include OHS requirements</a:t>
                      </a:r>
                      <a:endParaRPr lang="en-AU" sz="1200" kern="1200" dirty="0">
                        <a:solidFill>
                          <a:schemeClr val="dk1"/>
                        </a:solidFill>
                        <a:effectLst/>
                        <a:latin typeface="+mn-lt"/>
                        <a:ea typeface="+mn-ea"/>
                        <a:cs typeface="+mn-cs"/>
                      </a:endParaRPr>
                    </a:p>
                  </a:txBody>
                  <a:tcPr marL="39787" marR="39787" marT="0" marB="0" anchor="ctr">
                    <a:solidFill>
                      <a:schemeClr val="bg2"/>
                    </a:solidFill>
                  </a:tcPr>
                </a:tc>
                <a:tc>
                  <a:txBody>
                    <a:bodyPr/>
                    <a:lstStyle/>
                    <a:p>
                      <a:pPr algn="ctr">
                        <a:spcAft>
                          <a:spcPts val="0"/>
                        </a:spcAft>
                      </a:pPr>
                      <a:r>
                        <a:rPr lang="en-GB" sz="1200" dirty="0">
                          <a:effectLst/>
                        </a:rPr>
                        <a:t>Unlikely</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solidFill>
                      <a:schemeClr val="bg2"/>
                    </a:solidFill>
                  </a:tcPr>
                </a:tc>
                <a:tc>
                  <a:txBody>
                    <a:bodyPr/>
                    <a:lstStyle/>
                    <a:p>
                      <a:pPr algn="ctr">
                        <a:spcAft>
                          <a:spcPts val="0"/>
                        </a:spcAft>
                      </a:pPr>
                      <a:r>
                        <a:rPr lang="en-GB" sz="1200" dirty="0">
                          <a:effectLst/>
                        </a:rPr>
                        <a:t>High</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solidFill>
                      <a:schemeClr val="bg2"/>
                    </a:solidFill>
                  </a:tcPr>
                </a:tc>
                <a:tc>
                  <a:txBody>
                    <a:bodyPr/>
                    <a:lstStyle/>
                    <a:p>
                      <a:pPr algn="ctr">
                        <a:spcAft>
                          <a:spcPts val="0"/>
                        </a:spcAft>
                      </a:pPr>
                      <a:r>
                        <a:rPr lang="en-GB" sz="1200" dirty="0">
                          <a:effectLst/>
                        </a:rPr>
                        <a:t>Med</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787" marR="39787" marT="0" marB="0" anchor="ctr">
                    <a:solidFill>
                      <a:schemeClr val="bg2"/>
                    </a:solidFill>
                  </a:tcPr>
                </a:tc>
                <a:extLst>
                  <a:ext uri="{0D108BD9-81ED-4DB2-BD59-A6C34878D82A}">
                    <a16:rowId xmlns:a16="http://schemas.microsoft.com/office/drawing/2014/main" val="3586771276"/>
                  </a:ext>
                </a:extLst>
              </a:tr>
            </a:tbl>
          </a:graphicData>
        </a:graphic>
      </p:graphicFrame>
      <p:sp>
        <p:nvSpPr>
          <p:cNvPr id="13" name="Rectangle 12">
            <a:extLst>
              <a:ext uri="{FF2B5EF4-FFF2-40B4-BE49-F238E27FC236}">
                <a16:creationId xmlns:a16="http://schemas.microsoft.com/office/drawing/2014/main" id="{A9C24D23-6C22-46C4-958F-99B4D59AF79B}"/>
              </a:ext>
            </a:extLst>
          </p:cNvPr>
          <p:cNvSpPr/>
          <p:nvPr/>
        </p:nvSpPr>
        <p:spPr>
          <a:xfrm>
            <a:off x="47328" y="1052736"/>
            <a:ext cx="11809312" cy="1372683"/>
          </a:xfrm>
          <a:prstGeom prst="rect">
            <a:avLst/>
          </a:prstGeom>
        </p:spPr>
        <p:txBody>
          <a:bodyPr wrap="square">
            <a:spAutoFit/>
          </a:bodyPr>
          <a:lstStyle/>
          <a:p>
            <a:pPr marL="396240">
              <a:lnSpc>
                <a:spcPct val="115000"/>
              </a:lnSpc>
              <a:spcAft>
                <a:spcPts val="600"/>
              </a:spcAft>
            </a:pPr>
            <a:r>
              <a:rPr lang="en-GB" dirty="0">
                <a:latin typeface="Arial" panose="020B0604020202020204" pitchFamily="34" charset="0"/>
                <a:ea typeface="Times New Roman" panose="02020603050405020304" pitchFamily="18" charset="0"/>
                <a:cs typeface="Times New Roman" panose="02020603050405020304" pitchFamily="18" charset="0"/>
              </a:rPr>
              <a:t>The following table is a sample format of a risk register which could be used to document the Trust’s risks and </a:t>
            </a:r>
            <a:r>
              <a:rPr lang="en-GB" sz="1600" dirty="0">
                <a:latin typeface="Arial" panose="020B0604020202020204" pitchFamily="34" charset="0"/>
                <a:ea typeface="Times New Roman" panose="02020603050405020304" pitchFamily="18" charset="0"/>
                <a:cs typeface="Times New Roman" panose="02020603050405020304" pitchFamily="18" charset="0"/>
              </a:rPr>
              <a:t>controls</a:t>
            </a:r>
            <a:r>
              <a:rPr lang="en-GB" dirty="0">
                <a:latin typeface="Arial" panose="020B0604020202020204" pitchFamily="34" charset="0"/>
                <a:ea typeface="Times New Roman" panose="02020603050405020304" pitchFamily="18" charset="0"/>
                <a:cs typeface="Times New Roman" panose="02020603050405020304" pitchFamily="18" charset="0"/>
              </a:rPr>
              <a:t>, along with an example of risk assessment criteria. </a:t>
            </a:r>
          </a:p>
          <a:p>
            <a:pPr marL="396240">
              <a:lnSpc>
                <a:spcPct val="115000"/>
              </a:lnSpc>
              <a:spcAft>
                <a:spcPts val="600"/>
              </a:spcAft>
            </a:pPr>
            <a:r>
              <a:rPr lang="en-GB" sz="1200" i="1" dirty="0">
                <a:latin typeface="Arial" panose="020B0604020202020204" pitchFamily="34" charset="0"/>
                <a:ea typeface="Times New Roman" panose="02020603050405020304" pitchFamily="18" charset="0"/>
                <a:cs typeface="Times New Roman" panose="02020603050405020304" pitchFamily="18" charset="0"/>
              </a:rPr>
              <a:t>(Note: this is an indicative risk register template only and should be tailored according to each Trust.)</a:t>
            </a:r>
            <a:endParaRPr lang="en-AU" sz="1200" i="1"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dirty="0">
                <a:latin typeface="Arial" panose="020B0604020202020204" pitchFamily="34" charset="0"/>
                <a:ea typeface="Times New Roman" panose="02020603050405020304" pitchFamily="18" charset="0"/>
                <a:cs typeface="Times New Roman" panose="02020603050405020304" pitchFamily="18" charset="0"/>
              </a:rPr>
              <a:t> </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0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779186" y="4392638"/>
            <a:ext cx="5837094" cy="819583"/>
          </a:xfrm>
          <a:prstGeom prst="rect">
            <a:avLst/>
          </a:prstGeom>
          <a:noFill/>
        </p:spPr>
        <p:txBody>
          <a:bodyPr wrap="square" lIns="0" tIns="0" rIns="0" bIns="0" rtlCol="0">
            <a:spAutoFit/>
          </a:bodyPr>
          <a:lstStyle/>
          <a:p>
            <a:r>
              <a:rPr lang="en-US" sz="761" b="1" dirty="0">
                <a:solidFill>
                  <a:schemeClr val="bg1"/>
                </a:solidFill>
              </a:rPr>
              <a:t>Oakton Services Pty Ltd  </a:t>
            </a:r>
            <a:r>
              <a:rPr lang="en-US" sz="761" dirty="0">
                <a:solidFill>
                  <a:schemeClr val="bg1"/>
                </a:solidFill>
              </a:rPr>
              <a:t>ABN 31 100 103 268</a:t>
            </a:r>
          </a:p>
          <a:p>
            <a:r>
              <a:rPr lang="en-US" sz="761" b="1" dirty="0">
                <a:solidFill>
                  <a:schemeClr val="bg1"/>
                </a:solidFill>
              </a:rPr>
              <a:t>Melbourne </a:t>
            </a:r>
            <a:r>
              <a:rPr lang="en-US" sz="761" b="1" i="1" dirty="0">
                <a:solidFill>
                  <a:schemeClr val="bg1"/>
                </a:solidFill>
              </a:rPr>
              <a:t>Head office </a:t>
            </a:r>
            <a:r>
              <a:rPr lang="en-US" sz="761" dirty="0">
                <a:solidFill>
                  <a:schemeClr val="bg1"/>
                </a:solidFill>
              </a:rPr>
              <a:t>Level 8, 271 Collins Street Melbourne VIC 3000 Australia ] t +61 3 9617 0200 f +61 3 9621 1951</a:t>
            </a:r>
          </a:p>
          <a:p>
            <a:r>
              <a:rPr lang="en-US" sz="761" b="1" dirty="0">
                <a:solidFill>
                  <a:schemeClr val="bg1"/>
                </a:solidFill>
              </a:rPr>
              <a:t>Sydney </a:t>
            </a:r>
            <a:r>
              <a:rPr lang="en-US" sz="761" dirty="0">
                <a:solidFill>
                  <a:schemeClr val="bg1"/>
                </a:solidFill>
              </a:rPr>
              <a:t>Ground Floor, Tower 3, Darling Park, 201 Sussex Street, Sydney NSW 2000 Australia ] t +61 2 9923 9800</a:t>
            </a:r>
          </a:p>
          <a:p>
            <a:r>
              <a:rPr lang="en-US" sz="761" b="1" dirty="0">
                <a:solidFill>
                  <a:schemeClr val="bg1"/>
                </a:solidFill>
              </a:rPr>
              <a:t>Canberra </a:t>
            </a:r>
            <a:r>
              <a:rPr lang="en-US" sz="761" dirty="0">
                <a:solidFill>
                  <a:schemeClr val="bg1"/>
                </a:solidFill>
              </a:rPr>
              <a:t>Unit 2, 45 Wentworth Avenue Kingston ACT 2604 Australia ]  t +61 2 6230 1997 f +61 2 6230 1919</a:t>
            </a:r>
          </a:p>
          <a:p>
            <a:r>
              <a:rPr lang="en-US" sz="761" b="1" dirty="0">
                <a:solidFill>
                  <a:schemeClr val="bg1"/>
                </a:solidFill>
              </a:rPr>
              <a:t>Brisbane Level 22, 141 Queen Street Brisbane QLD 4000 Australia ] t +61 7 3136 2900 f +61 7 3136 2999</a:t>
            </a:r>
          </a:p>
          <a:p>
            <a:r>
              <a:rPr lang="en-US" sz="761" b="1" dirty="0">
                <a:solidFill>
                  <a:schemeClr val="bg1"/>
                </a:solidFill>
              </a:rPr>
              <a:t>Perth </a:t>
            </a:r>
            <a:r>
              <a:rPr lang="en-US" sz="761" dirty="0">
                <a:solidFill>
                  <a:schemeClr val="bg1"/>
                </a:solidFill>
              </a:rPr>
              <a:t>Level 7, 553 Hay Street, Perth WA 6000 Australia ] t +61 8 9222 8300 </a:t>
            </a:r>
          </a:p>
          <a:p>
            <a:r>
              <a:rPr lang="en-US" sz="761" b="1" dirty="0">
                <a:solidFill>
                  <a:schemeClr val="bg1"/>
                </a:solidFill>
              </a:rPr>
              <a:t>Hyderabad </a:t>
            </a:r>
            <a:r>
              <a:rPr lang="en-US" sz="761" dirty="0">
                <a:solidFill>
                  <a:schemeClr val="bg1"/>
                </a:solidFill>
              </a:rPr>
              <a:t>Krishe-e 8-2-293 Plot 499 Road 36 Jubilee Hills 500033 Hyderabad India] t +91 40 23552694 VoIP: +61 3 9617 0294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16" y="1556792"/>
            <a:ext cx="7008394" cy="1800200"/>
          </a:xfrm>
          <a:prstGeom prst="rect">
            <a:avLst/>
          </a:prstGeom>
        </p:spPr>
      </p:pic>
    </p:spTree>
    <p:extLst>
      <p:ext uri="{BB962C8B-B14F-4D97-AF65-F5344CB8AC3E}">
        <p14:creationId xmlns:p14="http://schemas.microsoft.com/office/powerpoint/2010/main" val="122054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6693" y="600172"/>
            <a:ext cx="8548960" cy="833780"/>
          </a:xfrm>
        </p:spPr>
        <p:txBody>
          <a:bodyPr/>
          <a:lstStyle/>
          <a:p>
            <a:r>
              <a:rPr lang="en-US" dirty="0">
                <a:solidFill>
                  <a:schemeClr val="tx1"/>
                </a:solidFill>
              </a:rPr>
              <a:t>Summary of the Performance Support Program</a:t>
            </a:r>
            <a:endParaRPr lang="en-AU" dirty="0">
              <a:solidFill>
                <a:schemeClr val="tx1"/>
              </a:solidFill>
            </a:endParaRPr>
          </a:p>
        </p:txBody>
      </p:sp>
      <p:sp>
        <p:nvSpPr>
          <p:cNvPr id="3" name="Content Placeholder 2"/>
          <p:cNvSpPr>
            <a:spLocks noGrp="1"/>
          </p:cNvSpPr>
          <p:nvPr>
            <p:ph idx="1"/>
          </p:nvPr>
        </p:nvSpPr>
        <p:spPr>
          <a:xfrm>
            <a:off x="396702" y="1720585"/>
            <a:ext cx="11258964" cy="4948775"/>
          </a:xfrm>
        </p:spPr>
        <p:txBody>
          <a:bodyPr/>
          <a:lstStyle/>
          <a:p>
            <a:r>
              <a:rPr lang="en-AU" dirty="0">
                <a:solidFill>
                  <a:schemeClr val="tx1"/>
                </a:solidFill>
              </a:rPr>
              <a:t>As part of the Class B Cemetery Trust Performance Support Program, performance reviews were undertaken at five Class B Cemetery Trusts. Each review assessed the Trust’s governance systems, processes and practices, and identified opportunities to strengthen existing practices.</a:t>
            </a:r>
          </a:p>
          <a:p>
            <a:r>
              <a:rPr lang="en-AU" dirty="0">
                <a:solidFill>
                  <a:schemeClr val="tx1"/>
                </a:solidFill>
              </a:rPr>
              <a:t>This annual report provides a summary of high and medium rated findings identified through the performance reviews. These findings should be considered by other trust members and staff to determine whether there are similar areas for improvement at their Trust. </a:t>
            </a:r>
          </a:p>
          <a:p>
            <a:r>
              <a:rPr lang="en-AU" b="1" u="sng" dirty="0">
                <a:solidFill>
                  <a:schemeClr val="tx1"/>
                </a:solidFill>
              </a:rPr>
              <a:t>Common improvement opportunities identified at multiple Trusts in 2018/19</a:t>
            </a:r>
            <a:endParaRPr lang="en-AU" u="sng" dirty="0">
              <a:solidFill>
                <a:schemeClr val="tx1"/>
              </a:solidFill>
            </a:endParaRPr>
          </a:p>
          <a:p>
            <a:pPr marL="342900" indent="-342900">
              <a:buFont typeface="+mj-lt"/>
              <a:buAutoNum type="arabicPeriod"/>
            </a:pPr>
            <a:r>
              <a:rPr lang="en-US" dirty="0">
                <a:solidFill>
                  <a:schemeClr val="tx1"/>
                </a:solidFill>
              </a:rPr>
              <a:t>Financial policies and procedures should be documented. This may include the trust adopting the policy and procedure guidelines within the Financial Guidelines for Class B cemetery trusts</a:t>
            </a:r>
          </a:p>
          <a:p>
            <a:pPr marL="342900" indent="-342900">
              <a:buFont typeface="+mj-lt"/>
              <a:buAutoNum type="arabicPeriod"/>
            </a:pPr>
            <a:r>
              <a:rPr lang="en-US" dirty="0">
                <a:solidFill>
                  <a:schemeClr val="tx1"/>
                </a:solidFill>
              </a:rPr>
              <a:t>Formal processes should be in place to identify, assess, document and manage key risks for the Trust (including fraud) </a:t>
            </a:r>
          </a:p>
          <a:p>
            <a:pPr marL="342900" indent="-342900">
              <a:buFont typeface="+mj-lt"/>
              <a:buAutoNum type="arabicPeriod"/>
            </a:pPr>
            <a:r>
              <a:rPr lang="en-US" dirty="0">
                <a:solidFill>
                  <a:schemeClr val="tx1"/>
                </a:solidFill>
              </a:rPr>
              <a:t>Sensitive personal data should be adequately secured from risk of loss, theft or fire</a:t>
            </a:r>
          </a:p>
          <a:p>
            <a:pPr marL="342900" indent="-342900">
              <a:buFont typeface="+mj-lt"/>
              <a:buAutoNum type="arabicPeriod"/>
            </a:pPr>
            <a:r>
              <a:rPr lang="en-US" dirty="0">
                <a:solidFill>
                  <a:schemeClr val="tx1"/>
                </a:solidFill>
              </a:rPr>
              <a:t>The Right of Interment Permit and Right of Interment Fact Sheet should be issued to customers at the time of purchase</a:t>
            </a:r>
          </a:p>
        </p:txBody>
      </p:sp>
      <p:pic>
        <p:nvPicPr>
          <p:cNvPr id="7" name="Picture 6">
            <a:extLst>
              <a:ext uri="{FF2B5EF4-FFF2-40B4-BE49-F238E27FC236}">
                <a16:creationId xmlns:a16="http://schemas.microsoft.com/office/drawing/2014/main" id="{42A05DE1-4864-4C1B-9D8C-1DEBD8561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32504" y="233587"/>
            <a:ext cx="1217787" cy="733170"/>
          </a:xfrm>
          <a:prstGeom prst="rect">
            <a:avLst/>
          </a:prstGeom>
        </p:spPr>
      </p:pic>
    </p:spTree>
    <p:extLst>
      <p:ext uri="{BB962C8B-B14F-4D97-AF65-F5344CB8AC3E}">
        <p14:creationId xmlns:p14="http://schemas.microsoft.com/office/powerpoint/2010/main" val="36417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05DE1-4864-4C1B-9D8C-1DEBD8561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32504" y="233587"/>
            <a:ext cx="1217787" cy="733170"/>
          </a:xfrm>
          <a:prstGeom prst="rect">
            <a:avLst/>
          </a:prstGeom>
        </p:spPr>
      </p:pic>
      <p:sp>
        <p:nvSpPr>
          <p:cNvPr id="5" name="Content Placeholder 4">
            <a:extLst>
              <a:ext uri="{FF2B5EF4-FFF2-40B4-BE49-F238E27FC236}">
                <a16:creationId xmlns:a16="http://schemas.microsoft.com/office/drawing/2014/main" id="{40708531-0AB3-409B-8BC0-E2875ECEB1D4}"/>
              </a:ext>
            </a:extLst>
          </p:cNvPr>
          <p:cNvSpPr>
            <a:spLocks noGrp="1"/>
          </p:cNvSpPr>
          <p:nvPr>
            <p:ph idx="1"/>
          </p:nvPr>
        </p:nvSpPr>
        <p:spPr>
          <a:xfrm>
            <a:off x="396702" y="1340768"/>
            <a:ext cx="11258964" cy="2448272"/>
          </a:xfrm>
        </p:spPr>
        <p:txBody>
          <a:bodyPr/>
          <a:lstStyle/>
          <a:p>
            <a:r>
              <a:rPr lang="en-AU" b="1" dirty="0">
                <a:solidFill>
                  <a:schemeClr val="tx1"/>
                </a:solidFill>
              </a:rPr>
              <a:t>Other matters</a:t>
            </a:r>
            <a:endParaRPr lang="en-AU" dirty="0">
              <a:solidFill>
                <a:schemeClr val="tx1"/>
              </a:solidFill>
            </a:endParaRPr>
          </a:p>
          <a:p>
            <a:pPr marL="342900" indent="-342900">
              <a:buFont typeface="+mj-lt"/>
              <a:buAutoNum type="alphaUcPeriod"/>
            </a:pPr>
            <a:r>
              <a:rPr lang="en-US" dirty="0" err="1">
                <a:solidFill>
                  <a:schemeClr val="tx1"/>
                </a:solidFill>
              </a:rPr>
              <a:t>Finalising</a:t>
            </a:r>
            <a:r>
              <a:rPr lang="en-US" dirty="0">
                <a:solidFill>
                  <a:schemeClr val="tx1"/>
                </a:solidFill>
              </a:rPr>
              <a:t> the Performance Support Program Review report</a:t>
            </a:r>
          </a:p>
          <a:p>
            <a:pPr marL="342900" indent="-342900">
              <a:buFont typeface="+mj-lt"/>
              <a:buAutoNum type="alphaUcPeriod"/>
            </a:pPr>
            <a:r>
              <a:rPr lang="en-US" dirty="0">
                <a:solidFill>
                  <a:schemeClr val="tx1"/>
                </a:solidFill>
              </a:rPr>
              <a:t>Common themes identified in the performance review program over the past three years (16/17 to 18/19)</a:t>
            </a:r>
          </a:p>
          <a:p>
            <a:pPr marL="342900" indent="-342900">
              <a:buFont typeface="+mj-lt"/>
              <a:buAutoNum type="alphaUcPeriod"/>
            </a:pPr>
            <a:r>
              <a:rPr lang="en-US" dirty="0">
                <a:solidFill>
                  <a:schemeClr val="tx1"/>
                </a:solidFill>
              </a:rPr>
              <a:t>Useful References and Templates available to Trusts</a:t>
            </a:r>
          </a:p>
          <a:p>
            <a:pPr marL="342900" indent="-342900">
              <a:buFont typeface="+mj-lt"/>
              <a:buAutoNum type="alphaUcPeriod"/>
            </a:pPr>
            <a:r>
              <a:rPr lang="en-US" dirty="0">
                <a:solidFill>
                  <a:schemeClr val="tx1"/>
                </a:solidFill>
              </a:rPr>
              <a:t>Areas for improvement to the performance review program</a:t>
            </a:r>
            <a:endParaRPr lang="en-US" b="1" dirty="0">
              <a:solidFill>
                <a:schemeClr val="tx1"/>
              </a:solidFill>
            </a:endParaRPr>
          </a:p>
          <a:p>
            <a:endParaRPr lang="en-AU" dirty="0">
              <a:solidFill>
                <a:schemeClr val="tx1"/>
              </a:solidFill>
            </a:endParaRPr>
          </a:p>
        </p:txBody>
      </p:sp>
      <p:sp>
        <p:nvSpPr>
          <p:cNvPr id="8" name="Title 7">
            <a:extLst>
              <a:ext uri="{FF2B5EF4-FFF2-40B4-BE49-F238E27FC236}">
                <a16:creationId xmlns:a16="http://schemas.microsoft.com/office/drawing/2014/main" id="{BD3E5620-4A36-4818-8156-3E92706627E8}"/>
              </a:ext>
            </a:extLst>
          </p:cNvPr>
          <p:cNvSpPr>
            <a:spLocks noGrp="1"/>
          </p:cNvSpPr>
          <p:nvPr>
            <p:ph type="title"/>
          </p:nvPr>
        </p:nvSpPr>
        <p:spPr>
          <a:xfrm>
            <a:off x="396702" y="233587"/>
            <a:ext cx="8548960" cy="833780"/>
          </a:xfrm>
        </p:spPr>
        <p:txBody>
          <a:bodyPr/>
          <a:lstStyle/>
          <a:p>
            <a:r>
              <a:rPr lang="en-US" dirty="0">
                <a:solidFill>
                  <a:schemeClr val="tx1"/>
                </a:solidFill>
              </a:rPr>
              <a:t>Summary of the Performance Support Program</a:t>
            </a:r>
            <a:endParaRPr lang="en-AU" dirty="0">
              <a:solidFill>
                <a:schemeClr val="tx1"/>
              </a:solidFill>
            </a:endParaRPr>
          </a:p>
        </p:txBody>
      </p:sp>
    </p:spTree>
    <p:extLst>
      <p:ext uri="{BB962C8B-B14F-4D97-AF65-F5344CB8AC3E}">
        <p14:creationId xmlns:p14="http://schemas.microsoft.com/office/powerpoint/2010/main" val="433757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05DE1-4864-4C1B-9D8C-1DEBD8561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32504" y="233587"/>
            <a:ext cx="1217787" cy="733170"/>
          </a:xfrm>
          <a:prstGeom prst="rect">
            <a:avLst/>
          </a:prstGeom>
        </p:spPr>
      </p:pic>
      <p:sp>
        <p:nvSpPr>
          <p:cNvPr id="9" name="Title 5">
            <a:extLst>
              <a:ext uri="{FF2B5EF4-FFF2-40B4-BE49-F238E27FC236}">
                <a16:creationId xmlns:a16="http://schemas.microsoft.com/office/drawing/2014/main" id="{E9422EBB-C4C9-4C39-9016-665A536663F6}"/>
              </a:ext>
            </a:extLst>
          </p:cNvPr>
          <p:cNvSpPr>
            <a:spLocks noGrp="1"/>
          </p:cNvSpPr>
          <p:nvPr>
            <p:ph type="title"/>
          </p:nvPr>
        </p:nvSpPr>
        <p:spPr>
          <a:xfrm>
            <a:off x="396702" y="228623"/>
            <a:ext cx="9803754" cy="833780"/>
          </a:xfrm>
        </p:spPr>
        <p:txBody>
          <a:bodyPr/>
          <a:lstStyle/>
          <a:p>
            <a:pPr marL="514350" indent="-514350">
              <a:buFont typeface="+mj-lt"/>
              <a:buAutoNum type="arabicPeriod"/>
            </a:pPr>
            <a:r>
              <a:rPr lang="en-US" dirty="0">
                <a:solidFill>
                  <a:schemeClr val="tx1"/>
                </a:solidFill>
              </a:rPr>
              <a:t>Financial policies and procedures should be documented</a:t>
            </a:r>
          </a:p>
        </p:txBody>
      </p:sp>
      <p:graphicFrame>
        <p:nvGraphicFramePr>
          <p:cNvPr id="10" name="Content Placeholder 6">
            <a:extLst>
              <a:ext uri="{FF2B5EF4-FFF2-40B4-BE49-F238E27FC236}">
                <a16:creationId xmlns:a16="http://schemas.microsoft.com/office/drawing/2014/main" id="{85383D3C-D9CC-45E0-A5FE-D3327577D67C}"/>
              </a:ext>
            </a:extLst>
          </p:cNvPr>
          <p:cNvGraphicFramePr>
            <a:graphicFrameLocks noGrp="1"/>
          </p:cNvGraphicFramePr>
          <p:nvPr>
            <p:ph idx="1"/>
            <p:extLst>
              <p:ext uri="{D42A27DB-BD31-4B8C-83A1-F6EECF244321}">
                <p14:modId xmlns:p14="http://schemas.microsoft.com/office/powerpoint/2010/main" val="3776861929"/>
              </p:ext>
            </p:extLst>
          </p:nvPr>
        </p:nvGraphicFramePr>
        <p:xfrm>
          <a:off x="396702" y="1340768"/>
          <a:ext cx="11453589" cy="5184576"/>
        </p:xfrm>
        <a:graphic>
          <a:graphicData uri="http://schemas.openxmlformats.org/drawingml/2006/table">
            <a:tbl>
              <a:tblPr firstRow="1" firstCol="1" bandRow="1"/>
              <a:tblGrid>
                <a:gridCol w="3726130">
                  <a:extLst>
                    <a:ext uri="{9D8B030D-6E8A-4147-A177-3AD203B41FA5}">
                      <a16:colId xmlns:a16="http://schemas.microsoft.com/office/drawing/2014/main" val="20000"/>
                    </a:ext>
                  </a:extLst>
                </a:gridCol>
                <a:gridCol w="2972099">
                  <a:extLst>
                    <a:ext uri="{9D8B030D-6E8A-4147-A177-3AD203B41FA5}">
                      <a16:colId xmlns:a16="http://schemas.microsoft.com/office/drawing/2014/main" val="2684637326"/>
                    </a:ext>
                  </a:extLst>
                </a:gridCol>
                <a:gridCol w="4755360">
                  <a:extLst>
                    <a:ext uri="{9D8B030D-6E8A-4147-A177-3AD203B41FA5}">
                      <a16:colId xmlns:a16="http://schemas.microsoft.com/office/drawing/2014/main" val="20001"/>
                    </a:ext>
                  </a:extLst>
                </a:gridCol>
              </a:tblGrid>
              <a:tr h="612548">
                <a:tc>
                  <a:txBody>
                    <a:bodyPr/>
                    <a:lstStyle/>
                    <a:p>
                      <a:pPr algn="ctr">
                        <a:lnSpc>
                          <a:spcPct val="120000"/>
                        </a:lnSpc>
                        <a:spcBef>
                          <a:spcPts val="300"/>
                        </a:spcBef>
                        <a:spcAft>
                          <a:spcPts val="300"/>
                        </a:spcAft>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did we find?</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marR="0" lvl="0" indent="0" algn="ctr"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Why is this important?</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indent="0" algn="ctr" defTabSz="914354" rtl="0" eaLnBrk="1" latinLnBrk="0" hangingPunct="1">
                        <a:lnSpc>
                          <a:spcPct val="120000"/>
                        </a:lnSpc>
                        <a:spcBef>
                          <a:spcPts val="300"/>
                        </a:spcBef>
                        <a:spcAft>
                          <a:spcPts val="300"/>
                        </a:spcAft>
                        <a:buFont typeface="Arial" panose="020B0604020202020204" pitchFamily="34" charset="0"/>
                        <a:buNone/>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should you</a:t>
                      </a:r>
                      <a:r>
                        <a:rPr lang="en-AU" sz="1600" b="1" kern="1200"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do </a:t>
                      </a: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and where can you get more information?</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2938092703"/>
                  </a:ext>
                </a:extLst>
              </a:tr>
              <a:tr h="4572028">
                <a:tc>
                  <a:txBody>
                    <a:bodyPr/>
                    <a:lstStyle/>
                    <a:p>
                      <a:pPr marL="226695">
                        <a:lnSpc>
                          <a:spcPct val="115000"/>
                        </a:lnSpc>
                        <a:spcAft>
                          <a:spcPts val="600"/>
                        </a:spcAft>
                      </a:pPr>
                      <a:r>
                        <a:rPr lang="en-GB"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Processes surrounding some financial and operational activities had not been adequately documented and applied including:</a:t>
                      </a:r>
                      <a:endParaRPr lang="en-AU"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42926" lvl="2"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Management of interment documentation</a:t>
                      </a:r>
                      <a:endParaRPr lang="en-AU"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42926" lvl="2"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Cash handling and bank reconciliations</a:t>
                      </a:r>
                      <a:endParaRPr lang="en-AU"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42926" lvl="2"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Payment of creditors</a:t>
                      </a:r>
                      <a:endParaRPr lang="en-AU"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42926" lvl="2"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Invoices and receivables</a:t>
                      </a:r>
                      <a:endParaRPr lang="en-AU"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42926" lvl="2"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Reporting of financial position </a:t>
                      </a:r>
                      <a:endParaRPr lang="en-AU"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742926" lvl="2" indent="-285750" algn="l" defTabSz="914354" rtl="0" eaLnBrk="1" latinLnBrk="0" hangingPunct="1">
                        <a:lnSpc>
                          <a:spcPct val="120000"/>
                        </a:lnSpc>
                        <a:spcBef>
                          <a:spcPts val="300"/>
                        </a:spcBef>
                        <a:spcAft>
                          <a:spcPts val="300"/>
                        </a:spcAft>
                        <a:buFont typeface="Arial" panose="020B0604020202020204" pitchFamily="34" charset="0"/>
                        <a:buChar char="•"/>
                      </a:pPr>
                      <a:r>
                        <a:rPr lang="en-GB"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Segregation of duties</a:t>
                      </a:r>
                    </a:p>
                    <a:p>
                      <a:pPr marL="457176" lvl="2" indent="0" algn="l" defTabSz="914354" rtl="0" eaLnBrk="1" latinLnBrk="0" hangingPunct="1">
                        <a:lnSpc>
                          <a:spcPct val="120000"/>
                        </a:lnSpc>
                        <a:spcBef>
                          <a:spcPts val="300"/>
                        </a:spcBef>
                        <a:spcAft>
                          <a:spcPts val="300"/>
                        </a:spcAft>
                        <a:buFont typeface="Arial" panose="020B0604020202020204" pitchFamily="34" charset="0"/>
                        <a:buNone/>
                      </a:pPr>
                      <a:endParaRPr lang="en-AU"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US"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 the event that the Trust Manager or responsible staff member is absent, there is a risk that key processes and procedures will not be adequately performed by another person</a:t>
                      </a:r>
                      <a:endParaRPr lang="en-AU" sz="1600" b="0" i="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US"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Review the financial policy and procedure </a:t>
                      </a:r>
                      <a:r>
                        <a:rPr lang="en-AU"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guidelines provided in the </a:t>
                      </a:r>
                      <a:r>
                        <a:rPr lang="en-AU" sz="1600" b="0" i="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Financial Guidelines for Class B Cemetery Trusts </a:t>
                      </a:r>
                      <a:r>
                        <a:rPr lang="en-AU"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and in the Manual for Victorian Class B Cemetery Trusts</a:t>
                      </a:r>
                      <a:endParaRPr lang="en-US" sz="1600" b="0" i="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US"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Formally document policies and procedures for Trust members to approve and adopt </a:t>
                      </a:r>
                    </a:p>
                    <a:p>
                      <a:pPr marL="285750" indent="-285750" algn="l" defTabSz="914354" rtl="0" eaLnBrk="1" latinLnBrk="0" hangingPunct="1">
                        <a:lnSpc>
                          <a:spcPct val="120000"/>
                        </a:lnSpc>
                        <a:spcBef>
                          <a:spcPts val="300"/>
                        </a:spcBef>
                        <a:spcAft>
                          <a:spcPts val="300"/>
                        </a:spcAft>
                        <a:buFont typeface="Arial" panose="020B0604020202020204" pitchFamily="34" charset="0"/>
                        <a:buChar char="•"/>
                      </a:pPr>
                      <a:r>
                        <a:rPr lang="en-US"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Review the templates available on the DHHS website and adopt as applicable</a:t>
                      </a:r>
                    </a:p>
                    <a:p>
                      <a:pPr marL="457178" lvl="1" indent="0" algn="l" defTabSz="914354" rtl="0" eaLnBrk="1" latinLnBrk="0" hangingPunct="1">
                        <a:lnSpc>
                          <a:spcPct val="120000"/>
                        </a:lnSpc>
                        <a:spcBef>
                          <a:spcPts val="300"/>
                        </a:spcBef>
                        <a:spcAft>
                          <a:spcPts val="300"/>
                        </a:spcAft>
                        <a:buFont typeface="Arial" panose="020B0604020202020204" pitchFamily="34" charset="0"/>
                        <a:buNone/>
                      </a:pPr>
                      <a:r>
                        <a:rPr lang="en-AU" sz="1600" b="0" i="0" kern="1200" noProof="0" dirty="0">
                          <a:solidFill>
                            <a:schemeClr val="tx1"/>
                          </a:solidFill>
                          <a:effectLst/>
                          <a:latin typeface="Arial" panose="020B0604020202020204" pitchFamily="34" charset="0"/>
                          <a:ea typeface="+mn-ea"/>
                          <a:cs typeface="Arial" panose="020B0604020202020204" pitchFamily="34" charset="0"/>
                        </a:rPr>
                        <a:t>https://</a:t>
                      </a:r>
                      <a:r>
                        <a:rPr lang="en-US"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health.vic.gov.au/cemeteries-and-crematoria</a:t>
                      </a:r>
                    </a:p>
                    <a:p>
                      <a:pPr marL="0" indent="0" algn="l" defTabSz="914354" rtl="0" eaLnBrk="1" latinLnBrk="0" hangingPunct="1">
                        <a:lnSpc>
                          <a:spcPct val="120000"/>
                        </a:lnSpc>
                        <a:spcBef>
                          <a:spcPts val="300"/>
                        </a:spcBef>
                        <a:spcAft>
                          <a:spcPts val="300"/>
                        </a:spcAft>
                        <a:buFont typeface="Arial" panose="020B0604020202020204" pitchFamily="34" charset="0"/>
                        <a:buNone/>
                      </a:pPr>
                      <a:endParaRPr lang="en-GB" sz="1600" b="0" i="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6422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05DE1-4864-4C1B-9D8C-1DEBD8561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32504" y="233587"/>
            <a:ext cx="1217787" cy="733170"/>
          </a:xfrm>
          <a:prstGeom prst="rect">
            <a:avLst/>
          </a:prstGeom>
        </p:spPr>
      </p:pic>
      <p:sp>
        <p:nvSpPr>
          <p:cNvPr id="3" name="Title 5">
            <a:extLst>
              <a:ext uri="{FF2B5EF4-FFF2-40B4-BE49-F238E27FC236}">
                <a16:creationId xmlns:a16="http://schemas.microsoft.com/office/drawing/2014/main" id="{6EFAEDC5-FB67-4DA2-AF59-6D5B731DF45C}"/>
              </a:ext>
            </a:extLst>
          </p:cNvPr>
          <p:cNvSpPr>
            <a:spLocks noGrp="1"/>
          </p:cNvSpPr>
          <p:nvPr>
            <p:ph type="title"/>
          </p:nvPr>
        </p:nvSpPr>
        <p:spPr>
          <a:xfrm>
            <a:off x="263352" y="332656"/>
            <a:ext cx="10081120" cy="833780"/>
          </a:xfrm>
        </p:spPr>
        <p:txBody>
          <a:bodyPr/>
          <a:lstStyle/>
          <a:p>
            <a:pPr marL="514350" indent="-514350">
              <a:buFont typeface="+mj-lt"/>
              <a:buAutoNum type="arabicPeriod" startAt="2"/>
            </a:pPr>
            <a:r>
              <a:rPr lang="en-US" dirty="0">
                <a:solidFill>
                  <a:schemeClr val="tx1"/>
                </a:solidFill>
              </a:rPr>
              <a:t>Formal processes should be in place to identify, assess, document and manage key risks for the Trust (including fraud)</a:t>
            </a:r>
          </a:p>
        </p:txBody>
      </p:sp>
      <p:graphicFrame>
        <p:nvGraphicFramePr>
          <p:cNvPr id="4" name="Content Placeholder 6">
            <a:extLst>
              <a:ext uri="{FF2B5EF4-FFF2-40B4-BE49-F238E27FC236}">
                <a16:creationId xmlns:a16="http://schemas.microsoft.com/office/drawing/2014/main" id="{51CB27F1-8AE4-437D-BFB0-E88E281DB62B}"/>
              </a:ext>
            </a:extLst>
          </p:cNvPr>
          <p:cNvGraphicFramePr>
            <a:graphicFrameLocks noGrp="1"/>
          </p:cNvGraphicFramePr>
          <p:nvPr>
            <p:ph idx="1"/>
            <p:extLst>
              <p:ext uri="{D42A27DB-BD31-4B8C-83A1-F6EECF244321}">
                <p14:modId xmlns:p14="http://schemas.microsoft.com/office/powerpoint/2010/main" val="280289559"/>
              </p:ext>
            </p:extLst>
          </p:nvPr>
        </p:nvGraphicFramePr>
        <p:xfrm>
          <a:off x="263351" y="1285868"/>
          <a:ext cx="11586939" cy="5338545"/>
        </p:xfrm>
        <a:graphic>
          <a:graphicData uri="http://schemas.openxmlformats.org/drawingml/2006/table">
            <a:tbl>
              <a:tblPr firstRow="1" firstCol="1" bandRow="1"/>
              <a:tblGrid>
                <a:gridCol w="3769512">
                  <a:extLst>
                    <a:ext uri="{9D8B030D-6E8A-4147-A177-3AD203B41FA5}">
                      <a16:colId xmlns:a16="http://schemas.microsoft.com/office/drawing/2014/main" val="20000"/>
                    </a:ext>
                  </a:extLst>
                </a:gridCol>
                <a:gridCol w="3006702">
                  <a:extLst>
                    <a:ext uri="{9D8B030D-6E8A-4147-A177-3AD203B41FA5}">
                      <a16:colId xmlns:a16="http://schemas.microsoft.com/office/drawing/2014/main" val="2684637326"/>
                    </a:ext>
                  </a:extLst>
                </a:gridCol>
                <a:gridCol w="4810725">
                  <a:extLst>
                    <a:ext uri="{9D8B030D-6E8A-4147-A177-3AD203B41FA5}">
                      <a16:colId xmlns:a16="http://schemas.microsoft.com/office/drawing/2014/main" val="20001"/>
                    </a:ext>
                  </a:extLst>
                </a:gridCol>
              </a:tblGrid>
              <a:tr h="897102">
                <a:tc>
                  <a:txBody>
                    <a:bodyPr/>
                    <a:lstStyle/>
                    <a:p>
                      <a:pPr algn="ctr">
                        <a:lnSpc>
                          <a:spcPct val="120000"/>
                        </a:lnSpc>
                        <a:spcBef>
                          <a:spcPts val="300"/>
                        </a:spcBef>
                        <a:spcAft>
                          <a:spcPts val="300"/>
                        </a:spcAft>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did we find?</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marR="0" lvl="0" indent="0" algn="ctr"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Why is this important?</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indent="0" algn="ctr" defTabSz="914354" rtl="0" eaLnBrk="1" latinLnBrk="0" hangingPunct="1">
                        <a:lnSpc>
                          <a:spcPct val="120000"/>
                        </a:lnSpc>
                        <a:spcBef>
                          <a:spcPts val="300"/>
                        </a:spcBef>
                        <a:spcAft>
                          <a:spcPts val="300"/>
                        </a:spcAft>
                        <a:buFont typeface="Arial" panose="020B0604020202020204" pitchFamily="34" charset="0"/>
                        <a:buNone/>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should you</a:t>
                      </a:r>
                      <a:r>
                        <a:rPr lang="en-AU" sz="1600" b="1" kern="1200"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do </a:t>
                      </a: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and where can you get more information?</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2938092703"/>
                  </a:ext>
                </a:extLst>
              </a:tr>
              <a:tr h="4441443">
                <a:tc>
                  <a:txBody>
                    <a:bodyPr/>
                    <a:lstStyle/>
                    <a:p>
                      <a:pPr marL="0" indent="0" algn="l">
                        <a:lnSpc>
                          <a:spcPct val="120000"/>
                        </a:lnSpc>
                        <a:spcBef>
                          <a:spcPts val="300"/>
                        </a:spcBef>
                        <a:spcAft>
                          <a:spcPts val="300"/>
                        </a:spcAft>
                        <a:buFont typeface="Arial" panose="020B0604020202020204" pitchFamily="34" charset="0"/>
                        <a:buNone/>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 were no processes to formally identify and manage the Trust’s risks, including risk registers, formal risk assessments, risk reporting and fraud</a:t>
                      </a:r>
                      <a:endParaRPr lang="en-AU" sz="16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Failure to identify, document and assess risks may prevent the Trust from putting in place appropriate processes and controls to manage risks </a:t>
                      </a:r>
                      <a:endParaRPr lang="en-AU"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Review the risk management guidance and templates available on the DHHS website and adopt as appropriate,</a:t>
                      </a:r>
                      <a:r>
                        <a:rPr lang="en-US" sz="1600" kern="1200" baseline="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including:</a:t>
                      </a:r>
                      <a:r>
                        <a:rPr lang="en-US" sz="1600"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742928" marR="0" lvl="1"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kern="1200" noProof="0" dirty="0">
                          <a:solidFill>
                            <a:schemeClr val="tx1"/>
                          </a:solidFill>
                          <a:effectLst/>
                          <a:latin typeface="Arial" panose="020B0604020202020204" pitchFamily="34" charset="0"/>
                          <a:ea typeface="+mn-ea"/>
                          <a:cs typeface="Arial" panose="020B0604020202020204" pitchFamily="34" charset="0"/>
                        </a:rPr>
                        <a:t>Risk Management Strategy</a:t>
                      </a:r>
                    </a:p>
                    <a:p>
                      <a:pPr marL="742928" marR="0" lvl="1"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US" sz="1600" kern="1200" noProof="0" dirty="0">
                          <a:solidFill>
                            <a:schemeClr val="tx1"/>
                          </a:solidFill>
                          <a:effectLst/>
                          <a:latin typeface="Arial" panose="020B0604020202020204" pitchFamily="34" charset="0"/>
                          <a:ea typeface="+mn-ea"/>
                          <a:cs typeface="Arial" panose="020B0604020202020204" pitchFamily="34" charset="0"/>
                        </a:rPr>
                        <a:t>Fraud and protected disclosure policy template </a:t>
                      </a:r>
                    </a:p>
                    <a:p>
                      <a:pPr marL="742928" marR="0" lvl="1"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US" sz="1600" kern="1200" noProof="0" dirty="0">
                          <a:solidFill>
                            <a:schemeClr val="tx1"/>
                          </a:solidFill>
                          <a:effectLst/>
                          <a:latin typeface="Arial" panose="020B0604020202020204" pitchFamily="34" charset="0"/>
                          <a:ea typeface="+mn-ea"/>
                          <a:cs typeface="Arial" panose="020B0604020202020204" pitchFamily="34" charset="0"/>
                        </a:rPr>
                        <a:t>Risk Register </a:t>
                      </a:r>
                      <a:r>
                        <a:rPr lang="en-US" sz="1600" i="1" kern="1200" noProof="0" dirty="0">
                          <a:solidFill>
                            <a:schemeClr val="tx1"/>
                          </a:solidFill>
                          <a:effectLst/>
                          <a:latin typeface="Arial" panose="020B0604020202020204" pitchFamily="34" charset="0"/>
                          <a:ea typeface="+mn-ea"/>
                          <a:cs typeface="Arial" panose="020B0604020202020204" pitchFamily="34" charset="0"/>
                        </a:rPr>
                        <a:t>(refer Appendix A)</a:t>
                      </a:r>
                    </a:p>
                    <a:p>
                      <a:pPr marL="628628" marR="0" lvl="1" indent="-1714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000" u="none" kern="1200" noProof="0" dirty="0">
                          <a:solidFill>
                            <a:schemeClr val="tx1"/>
                          </a:solidFill>
                          <a:effectLst/>
                          <a:latin typeface="Arial" panose="020B0604020202020204" pitchFamily="34" charset="0"/>
                          <a:ea typeface="+mn-ea"/>
                          <a:cs typeface="Arial" panose="020B0604020202020204" pitchFamily="34" charset="0"/>
                        </a:rPr>
                        <a:t>https://www2.health.vic.gov.au/public-health/cemeteries-and-crematoria/governance-and-finance/governance/class-b-governance</a:t>
                      </a:r>
                    </a:p>
                    <a:p>
                      <a:pPr marL="628628" marR="0" lvl="1" indent="-1714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US" sz="1000" kern="1200" noProof="0" dirty="0">
                          <a:solidFill>
                            <a:schemeClr val="tx1"/>
                          </a:solidFill>
                          <a:effectLst/>
                          <a:latin typeface="Arial" panose="020B0604020202020204" pitchFamily="34" charset="0"/>
                          <a:ea typeface="+mn-ea"/>
                          <a:cs typeface="Arial" panose="020B0604020202020204" pitchFamily="34" charset="0"/>
                        </a:rPr>
                        <a:t>https://www2.health.vic.gov.au/public-health/cemeteries-and-crematoria/governance-and-finance/governance/fraud-and-protected-disclosures</a:t>
                      </a:r>
                    </a:p>
                    <a:p>
                      <a:pPr marL="457178" marR="0" lvl="1"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US" sz="1000" b="1" kern="1200" noProof="0" dirty="0">
                          <a:solidFill>
                            <a:schemeClr val="tx1"/>
                          </a:solidFill>
                          <a:effectLst/>
                          <a:latin typeface="Arial" panose="020B0604020202020204" pitchFamily="34" charset="0"/>
                          <a:ea typeface="+mn-ea"/>
                          <a:cs typeface="Arial" panose="020B0604020202020204" pitchFamily="34" charset="0"/>
                        </a:rPr>
                        <a:t>CCAV resources</a:t>
                      </a:r>
                    </a:p>
                    <a:p>
                      <a:pPr marL="457178" marR="0" lvl="1"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AU" sz="1000" kern="1200" noProof="0" dirty="0">
                          <a:solidFill>
                            <a:schemeClr val="tx1"/>
                          </a:solidFill>
                          <a:effectLst/>
                          <a:latin typeface="Arial" panose="020B0604020202020204" pitchFamily="34" charset="0"/>
                          <a:ea typeface="+mn-ea"/>
                          <a:cs typeface="Arial" panose="020B0604020202020204" pitchFamily="34" charset="0"/>
                        </a:rPr>
                        <a:t>http://ccav.org.au/documents/ccav-risk-and-controls-template.pdf</a:t>
                      </a:r>
                    </a:p>
                    <a:p>
                      <a:pPr marL="457178" marR="0" lvl="1"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AU" sz="1000" b="1" kern="1200" noProof="0" dirty="0">
                          <a:solidFill>
                            <a:schemeClr val="tx1"/>
                          </a:solidFill>
                          <a:effectLst/>
                          <a:latin typeface="Arial" panose="020B0604020202020204" pitchFamily="34" charset="0"/>
                          <a:ea typeface="+mn-ea"/>
                          <a:cs typeface="Arial" panose="020B0604020202020204" pitchFamily="34" charset="0"/>
                        </a:rPr>
                        <a:t>Cemetery Safety Resource Kit at</a:t>
                      </a:r>
                      <a:r>
                        <a:rPr lang="en-AU" sz="1000" kern="1200" noProof="0" dirty="0">
                          <a:solidFill>
                            <a:schemeClr val="tx1"/>
                          </a:solidFill>
                          <a:effectLst/>
                          <a:latin typeface="Arial" panose="020B0604020202020204" pitchFamily="34" charset="0"/>
                          <a:ea typeface="+mn-ea"/>
                          <a:cs typeface="Arial" panose="020B0604020202020204" pitchFamily="34" charset="0"/>
                        </a:rPr>
                        <a:t> http://www.ccav.org.au/resources/general-information</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0799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05DE1-4864-4C1B-9D8C-1DEBD8561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32504" y="233587"/>
            <a:ext cx="1217787" cy="733170"/>
          </a:xfrm>
          <a:prstGeom prst="rect">
            <a:avLst/>
          </a:prstGeom>
        </p:spPr>
      </p:pic>
      <p:sp>
        <p:nvSpPr>
          <p:cNvPr id="3" name="Title 5">
            <a:extLst>
              <a:ext uri="{FF2B5EF4-FFF2-40B4-BE49-F238E27FC236}">
                <a16:creationId xmlns:a16="http://schemas.microsoft.com/office/drawing/2014/main" id="{B3EA2353-DAB2-4538-AF47-69B250984ED6}"/>
              </a:ext>
            </a:extLst>
          </p:cNvPr>
          <p:cNvSpPr>
            <a:spLocks noGrp="1"/>
          </p:cNvSpPr>
          <p:nvPr>
            <p:ph type="title"/>
          </p:nvPr>
        </p:nvSpPr>
        <p:spPr>
          <a:xfrm>
            <a:off x="396702" y="228623"/>
            <a:ext cx="9803754" cy="833780"/>
          </a:xfrm>
        </p:spPr>
        <p:txBody>
          <a:bodyPr/>
          <a:lstStyle/>
          <a:p>
            <a:pPr marL="514350" indent="-514350">
              <a:buFont typeface="+mj-lt"/>
              <a:buAutoNum type="arabicPeriod" startAt="3"/>
            </a:pPr>
            <a:r>
              <a:rPr lang="en-US" dirty="0">
                <a:solidFill>
                  <a:schemeClr val="tx1"/>
                </a:solidFill>
              </a:rPr>
              <a:t>Sensitive personal data should be adequately secured from risk of loss, theft or fire</a:t>
            </a:r>
          </a:p>
        </p:txBody>
      </p:sp>
      <p:graphicFrame>
        <p:nvGraphicFramePr>
          <p:cNvPr id="4" name="Content Placeholder 6">
            <a:extLst>
              <a:ext uri="{FF2B5EF4-FFF2-40B4-BE49-F238E27FC236}">
                <a16:creationId xmlns:a16="http://schemas.microsoft.com/office/drawing/2014/main" id="{FDDE201E-0A84-46BE-BDEE-F08BD1A2E234}"/>
              </a:ext>
            </a:extLst>
          </p:cNvPr>
          <p:cNvGraphicFramePr>
            <a:graphicFrameLocks noGrp="1"/>
          </p:cNvGraphicFramePr>
          <p:nvPr>
            <p:ph idx="1"/>
            <p:extLst>
              <p:ext uri="{D42A27DB-BD31-4B8C-83A1-F6EECF244321}">
                <p14:modId xmlns:p14="http://schemas.microsoft.com/office/powerpoint/2010/main" val="3605171987"/>
              </p:ext>
            </p:extLst>
          </p:nvPr>
        </p:nvGraphicFramePr>
        <p:xfrm>
          <a:off x="396702" y="1556792"/>
          <a:ext cx="11453589" cy="4896544"/>
        </p:xfrm>
        <a:graphic>
          <a:graphicData uri="http://schemas.openxmlformats.org/drawingml/2006/table">
            <a:tbl>
              <a:tblPr firstRow="1" firstCol="1" bandRow="1"/>
              <a:tblGrid>
                <a:gridCol w="3726130">
                  <a:extLst>
                    <a:ext uri="{9D8B030D-6E8A-4147-A177-3AD203B41FA5}">
                      <a16:colId xmlns:a16="http://schemas.microsoft.com/office/drawing/2014/main" val="20000"/>
                    </a:ext>
                  </a:extLst>
                </a:gridCol>
                <a:gridCol w="2972099">
                  <a:extLst>
                    <a:ext uri="{9D8B030D-6E8A-4147-A177-3AD203B41FA5}">
                      <a16:colId xmlns:a16="http://schemas.microsoft.com/office/drawing/2014/main" val="2684637326"/>
                    </a:ext>
                  </a:extLst>
                </a:gridCol>
                <a:gridCol w="4755360">
                  <a:extLst>
                    <a:ext uri="{9D8B030D-6E8A-4147-A177-3AD203B41FA5}">
                      <a16:colId xmlns:a16="http://schemas.microsoft.com/office/drawing/2014/main" val="20001"/>
                    </a:ext>
                  </a:extLst>
                </a:gridCol>
              </a:tblGrid>
              <a:tr h="596662">
                <a:tc>
                  <a:txBody>
                    <a:bodyPr/>
                    <a:lstStyle/>
                    <a:p>
                      <a:pPr algn="ctr">
                        <a:lnSpc>
                          <a:spcPct val="120000"/>
                        </a:lnSpc>
                        <a:spcBef>
                          <a:spcPts val="300"/>
                        </a:spcBef>
                        <a:spcAft>
                          <a:spcPts val="300"/>
                        </a:spcAft>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did we find?</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marR="0" lvl="0" indent="0" algn="ctr"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Why is this important?</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indent="0" algn="ctr" defTabSz="914354" rtl="0" eaLnBrk="1" latinLnBrk="0" hangingPunct="1">
                        <a:lnSpc>
                          <a:spcPct val="120000"/>
                        </a:lnSpc>
                        <a:spcBef>
                          <a:spcPts val="300"/>
                        </a:spcBef>
                        <a:spcAft>
                          <a:spcPts val="300"/>
                        </a:spcAft>
                        <a:buFont typeface="Arial" panose="020B0604020202020204" pitchFamily="34" charset="0"/>
                        <a:buNone/>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should you</a:t>
                      </a:r>
                      <a:r>
                        <a:rPr lang="en-AU" sz="1600" b="1" kern="1200"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do </a:t>
                      </a: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and where can you get more information?</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2938092703"/>
                  </a:ext>
                </a:extLst>
              </a:tr>
              <a:tr h="4299882">
                <a:tc>
                  <a:txBody>
                    <a:bodyPr/>
                    <a:lstStyle/>
                    <a:p>
                      <a:pPr marL="0" indent="0" algn="l">
                        <a:lnSpc>
                          <a:spcPct val="120000"/>
                        </a:lnSpc>
                        <a:spcBef>
                          <a:spcPts val="300"/>
                        </a:spcBef>
                        <a:spcAft>
                          <a:spcPts val="300"/>
                        </a:spcAft>
                        <a:buFont typeface="Arial" panose="020B0604020202020204" pitchFamily="34" charset="0"/>
                        <a:buNone/>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Interment records and other sensitive historical cemetery documentation were stored in open filing shelves</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Inadequate security over interment records and other sensitive data increases the risk of highly sensitive customer information being lost or damaged</a:t>
                      </a:r>
                    </a:p>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Loss of records may result in the trust breaching legislative requirements surrounding management of public records</a:t>
                      </a:r>
                    </a:p>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endParaRPr lang="en-AU" sz="16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endParaRPr lang="en-AU" sz="16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US" sz="16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Cemetery documentation, including sensitive records should be stored in a lockable and fireproof cabinet</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US" sz="16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Where possible trusts should digitise their records</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US" sz="16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Trusts may apply for a DHHS grant to purchase fire proof storage or assistance to digitise records</a:t>
                      </a:r>
                      <a:endParaRPr lang="en-US" sz="1600" strike="sngStrike"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GB" sz="16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Trusts may also refer </a:t>
                      </a:r>
                      <a:r>
                        <a:rPr lang="en-GB" sz="1600" i="1"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Manual for Victorian Class B Cemetery Trusts Topic 23. Cemetery Records </a:t>
                      </a:r>
                    </a:p>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endParaRPr lang="en-US" sz="1600" strike="sngStrike"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6565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05DE1-4864-4C1B-9D8C-1DEBD8561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32504" y="233587"/>
            <a:ext cx="1217787" cy="733170"/>
          </a:xfrm>
          <a:prstGeom prst="rect">
            <a:avLst/>
          </a:prstGeom>
        </p:spPr>
      </p:pic>
      <p:sp>
        <p:nvSpPr>
          <p:cNvPr id="3" name="Title 5">
            <a:extLst>
              <a:ext uri="{FF2B5EF4-FFF2-40B4-BE49-F238E27FC236}">
                <a16:creationId xmlns:a16="http://schemas.microsoft.com/office/drawing/2014/main" id="{65CB9393-7524-410D-97A1-A020B239B587}"/>
              </a:ext>
            </a:extLst>
          </p:cNvPr>
          <p:cNvSpPr>
            <a:spLocks noGrp="1"/>
          </p:cNvSpPr>
          <p:nvPr>
            <p:ph type="title"/>
          </p:nvPr>
        </p:nvSpPr>
        <p:spPr>
          <a:xfrm>
            <a:off x="263352" y="332656"/>
            <a:ext cx="10249952" cy="944480"/>
          </a:xfrm>
        </p:spPr>
        <p:txBody>
          <a:bodyPr/>
          <a:lstStyle/>
          <a:p>
            <a:pPr marL="514350" indent="-514350">
              <a:buFont typeface="+mj-lt"/>
              <a:buAutoNum type="arabicPeriod" startAt="4"/>
            </a:pPr>
            <a:r>
              <a:rPr lang="en-US" dirty="0">
                <a:solidFill>
                  <a:schemeClr val="tx1"/>
                </a:solidFill>
              </a:rPr>
              <a:t>The Right of Interment (ROI) Permit and ROI Fact Sheet should be issued to customers at the time of purchase</a:t>
            </a:r>
          </a:p>
        </p:txBody>
      </p:sp>
      <p:graphicFrame>
        <p:nvGraphicFramePr>
          <p:cNvPr id="4" name="Content Placeholder 6">
            <a:extLst>
              <a:ext uri="{FF2B5EF4-FFF2-40B4-BE49-F238E27FC236}">
                <a16:creationId xmlns:a16="http://schemas.microsoft.com/office/drawing/2014/main" id="{9F35FCF3-2414-4A94-BBFD-BBB8459F5486}"/>
              </a:ext>
            </a:extLst>
          </p:cNvPr>
          <p:cNvGraphicFramePr>
            <a:graphicFrameLocks noGrp="1"/>
          </p:cNvGraphicFramePr>
          <p:nvPr>
            <p:ph idx="1"/>
            <p:extLst>
              <p:ext uri="{D42A27DB-BD31-4B8C-83A1-F6EECF244321}">
                <p14:modId xmlns:p14="http://schemas.microsoft.com/office/powerpoint/2010/main" val="2228571970"/>
              </p:ext>
            </p:extLst>
          </p:nvPr>
        </p:nvGraphicFramePr>
        <p:xfrm>
          <a:off x="263352" y="1484784"/>
          <a:ext cx="11586939" cy="4896544"/>
        </p:xfrm>
        <a:graphic>
          <a:graphicData uri="http://schemas.openxmlformats.org/drawingml/2006/table">
            <a:tbl>
              <a:tblPr firstRow="1" firstCol="1" bandRow="1"/>
              <a:tblGrid>
                <a:gridCol w="3769512">
                  <a:extLst>
                    <a:ext uri="{9D8B030D-6E8A-4147-A177-3AD203B41FA5}">
                      <a16:colId xmlns:a16="http://schemas.microsoft.com/office/drawing/2014/main" val="20000"/>
                    </a:ext>
                  </a:extLst>
                </a:gridCol>
                <a:gridCol w="3093818">
                  <a:extLst>
                    <a:ext uri="{9D8B030D-6E8A-4147-A177-3AD203B41FA5}">
                      <a16:colId xmlns:a16="http://schemas.microsoft.com/office/drawing/2014/main" val="2684637326"/>
                    </a:ext>
                  </a:extLst>
                </a:gridCol>
                <a:gridCol w="4723609">
                  <a:extLst>
                    <a:ext uri="{9D8B030D-6E8A-4147-A177-3AD203B41FA5}">
                      <a16:colId xmlns:a16="http://schemas.microsoft.com/office/drawing/2014/main" val="20001"/>
                    </a:ext>
                  </a:extLst>
                </a:gridCol>
              </a:tblGrid>
              <a:tr h="640021">
                <a:tc>
                  <a:txBody>
                    <a:bodyPr/>
                    <a:lstStyle/>
                    <a:p>
                      <a:pPr algn="ctr">
                        <a:lnSpc>
                          <a:spcPct val="120000"/>
                        </a:lnSpc>
                        <a:spcBef>
                          <a:spcPts val="300"/>
                        </a:spcBef>
                        <a:spcAft>
                          <a:spcPts val="300"/>
                        </a:spcAft>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did we find?</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marR="0" lvl="0" indent="0" algn="ctr"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Why is this important?</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tc>
                  <a:txBody>
                    <a:bodyPr/>
                    <a:lstStyle/>
                    <a:p>
                      <a:pPr marL="0" indent="0" algn="ctr" defTabSz="914354" rtl="0" eaLnBrk="1" latinLnBrk="0" hangingPunct="1">
                        <a:lnSpc>
                          <a:spcPct val="120000"/>
                        </a:lnSpc>
                        <a:spcBef>
                          <a:spcPts val="300"/>
                        </a:spcBef>
                        <a:spcAft>
                          <a:spcPts val="300"/>
                        </a:spcAft>
                        <a:buFont typeface="Arial" panose="020B0604020202020204" pitchFamily="34" charset="0"/>
                        <a:buNone/>
                      </a:pP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should you</a:t>
                      </a:r>
                      <a:r>
                        <a:rPr lang="en-AU" sz="1600" b="1" kern="1200"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do </a:t>
                      </a:r>
                      <a:r>
                        <a:rPr lang="en-AU" sz="16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and where can you get more information?</a:t>
                      </a:r>
                    </a:p>
                  </a:txBody>
                  <a:tcPr marL="68580" marR="6858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2938092703"/>
                  </a:ext>
                </a:extLst>
              </a:tr>
              <a:tr h="4256523">
                <a:tc>
                  <a:txBody>
                    <a:bodyPr/>
                    <a:lstStyle/>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US" sz="1600" i="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Trusts are not issuing an ROI permit and/or ROI fact sheet when selling ROIs</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US" sz="1600" i="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Consumers may not be aware of and understand their obligations and rights in relation to their ROI</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US" sz="1600" i="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 ROI Permit and ROI Fact Sheet should be issued in a document to the customer upon purchase of the right (pre-need or at need) </a:t>
                      </a:r>
                    </a:p>
                    <a:p>
                      <a:pPr marL="0" marR="0" lvl="0" indent="0" algn="l" defTabSz="914354" rtl="0" eaLnBrk="1" fontAlgn="auto" latinLnBrk="0" hangingPunct="1">
                        <a:lnSpc>
                          <a:spcPct val="120000"/>
                        </a:lnSpc>
                        <a:spcBef>
                          <a:spcPts val="300"/>
                        </a:spcBef>
                        <a:spcAft>
                          <a:spcPts val="300"/>
                        </a:spcAft>
                        <a:buClrTx/>
                        <a:buSzTx/>
                        <a:buFont typeface="Arial" panose="020B0604020202020204" pitchFamily="34" charset="0"/>
                        <a:buNone/>
                        <a:tabLst/>
                        <a:defRPr/>
                      </a:pPr>
                      <a:r>
                        <a:rPr lang="en-US" sz="1600" b="0" i="1"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 to </a:t>
                      </a:r>
                      <a:r>
                        <a:rPr lang="en-AU" sz="1600" b="0" i="1" kern="1200" baseline="0" dirty="0">
                          <a:solidFill>
                            <a:schemeClr val="tx1"/>
                          </a:solidFill>
                          <a:effectLst/>
                          <a:latin typeface="Arial" panose="020B0604020202020204" pitchFamily="34" charset="0"/>
                          <a:ea typeface="+mn-ea"/>
                          <a:cs typeface="Arial" panose="020B0604020202020204" pitchFamily="34" charset="0"/>
                        </a:rPr>
                        <a:t>the Manual for Victorian Class B Cemetery Trusts Topic 22 ‘The right of interment’ and the cemetery websites</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b="0" i="1"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https://www2.health.vic.gov.au/public-health/cemeteries-and-crematoria/rights-of-interment</a:t>
                      </a:r>
                    </a:p>
                    <a:p>
                      <a:pPr marL="285750" marR="0" lvl="0" indent="-285750" algn="l" defTabSz="914354" rtl="0" eaLnBrk="1" fontAlgn="auto" latinLnBrk="0" hangingPunct="1">
                        <a:lnSpc>
                          <a:spcPct val="120000"/>
                        </a:lnSpc>
                        <a:spcBef>
                          <a:spcPts val="300"/>
                        </a:spcBef>
                        <a:spcAft>
                          <a:spcPts val="300"/>
                        </a:spcAft>
                        <a:buClrTx/>
                        <a:buSzTx/>
                        <a:buFont typeface="Arial" panose="020B0604020202020204" pitchFamily="34" charset="0"/>
                        <a:buChar char="•"/>
                        <a:tabLst/>
                        <a:defRPr/>
                      </a:pPr>
                      <a:r>
                        <a:rPr lang="en-AU" sz="1600" b="0" i="1"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https://www2.health.vic.gov.au/public-health/cemeteries-and-crematoria/rights-of-interment/right-of-interment-permit</a:t>
                      </a: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7003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05DE1-4864-4C1B-9D8C-1DEBD8561B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32504" y="233587"/>
            <a:ext cx="1217787" cy="733170"/>
          </a:xfrm>
          <a:prstGeom prst="rect">
            <a:avLst/>
          </a:prstGeom>
        </p:spPr>
      </p:pic>
      <p:sp>
        <p:nvSpPr>
          <p:cNvPr id="3" name="Title 5">
            <a:extLst>
              <a:ext uri="{FF2B5EF4-FFF2-40B4-BE49-F238E27FC236}">
                <a16:creationId xmlns:a16="http://schemas.microsoft.com/office/drawing/2014/main" id="{D8F6DB5A-7B92-4CD8-8AD1-351479A07CC1}"/>
              </a:ext>
            </a:extLst>
          </p:cNvPr>
          <p:cNvSpPr>
            <a:spLocks noGrp="1"/>
          </p:cNvSpPr>
          <p:nvPr>
            <p:ph type="title"/>
          </p:nvPr>
        </p:nvSpPr>
        <p:spPr>
          <a:xfrm>
            <a:off x="263351" y="180264"/>
            <a:ext cx="10249952" cy="944480"/>
          </a:xfrm>
        </p:spPr>
        <p:txBody>
          <a:bodyPr/>
          <a:lstStyle/>
          <a:p>
            <a:pPr marL="457200" indent="-457200">
              <a:buFont typeface="+mj-lt"/>
              <a:buAutoNum type="alphaUcPeriod"/>
            </a:pPr>
            <a:r>
              <a:rPr lang="en-US" dirty="0" err="1">
                <a:solidFill>
                  <a:schemeClr val="tx1"/>
                </a:solidFill>
              </a:rPr>
              <a:t>Finalising</a:t>
            </a:r>
            <a:r>
              <a:rPr lang="en-US" dirty="0">
                <a:solidFill>
                  <a:schemeClr val="tx1"/>
                </a:solidFill>
              </a:rPr>
              <a:t> the Performance Support Program Review report</a:t>
            </a:r>
          </a:p>
        </p:txBody>
      </p:sp>
      <p:sp>
        <p:nvSpPr>
          <p:cNvPr id="4" name="Content Placeholder 3">
            <a:extLst>
              <a:ext uri="{FF2B5EF4-FFF2-40B4-BE49-F238E27FC236}">
                <a16:creationId xmlns:a16="http://schemas.microsoft.com/office/drawing/2014/main" id="{73951B5A-729F-4392-8502-B4D0D5914C26}"/>
              </a:ext>
            </a:extLst>
          </p:cNvPr>
          <p:cNvSpPr>
            <a:spLocks noGrp="1"/>
          </p:cNvSpPr>
          <p:nvPr>
            <p:ph idx="1"/>
          </p:nvPr>
        </p:nvSpPr>
        <p:spPr>
          <a:xfrm>
            <a:off x="263351" y="1124744"/>
            <a:ext cx="11586940" cy="5328592"/>
          </a:xfrm>
        </p:spPr>
        <p:txBody>
          <a:bodyPr/>
          <a:lstStyle/>
          <a:p>
            <a:pPr>
              <a:lnSpc>
                <a:spcPct val="120000"/>
              </a:lnSpc>
              <a:spcBef>
                <a:spcPts val="300"/>
              </a:spcBef>
              <a:spcAft>
                <a:spcPts val="300"/>
              </a:spcAft>
            </a:pPr>
            <a:r>
              <a:rPr lang="en-US" sz="1400" dirty="0">
                <a:solidFill>
                  <a:schemeClr val="tx1"/>
                </a:solidFill>
                <a:latin typeface="Arial" panose="020B0604020202020204" pitchFamily="34" charset="0"/>
                <a:ea typeface="Times New Roman" panose="02020603050405020304" pitchFamily="18" charset="0"/>
                <a:cs typeface="Arial" panose="020B0604020202020204" pitchFamily="34" charset="0"/>
              </a:rPr>
              <a:t>After fieldwork has been completed, a draft report will be issued to the Trust.  The Trust should:</a:t>
            </a:r>
          </a:p>
          <a:p>
            <a:pPr marL="342900" indent="-342900">
              <a:lnSpc>
                <a:spcPct val="120000"/>
              </a:lnSpc>
              <a:spcBef>
                <a:spcPts val="300"/>
              </a:spcBef>
              <a:spcAft>
                <a:spcPts val="300"/>
              </a:spcAft>
              <a:buFont typeface="+mj-lt"/>
              <a:buAutoNum type="arabicPeriod"/>
            </a:pPr>
            <a:r>
              <a:rPr lang="en-US" sz="1400" dirty="0">
                <a:solidFill>
                  <a:schemeClr val="tx1"/>
                </a:solidFill>
                <a:latin typeface="Arial" panose="020B0604020202020204" pitchFamily="34" charset="0"/>
                <a:ea typeface="Times New Roman" panose="02020603050405020304" pitchFamily="18" charset="0"/>
                <a:cs typeface="Arial" panose="020B0604020202020204" pitchFamily="34" charset="0"/>
              </a:rPr>
              <a:t>Circulate the report to all Trust members and relevant staff for their review</a:t>
            </a:r>
          </a:p>
          <a:p>
            <a:pPr marL="342900" indent="-342900">
              <a:lnSpc>
                <a:spcPct val="120000"/>
              </a:lnSpc>
              <a:spcBef>
                <a:spcPts val="300"/>
              </a:spcBef>
              <a:spcAft>
                <a:spcPts val="300"/>
              </a:spcAft>
              <a:buFont typeface="+mj-lt"/>
              <a:buAutoNum type="arabicPeriod"/>
            </a:pPr>
            <a:r>
              <a:rPr lang="en-US" sz="1400" dirty="0">
                <a:solidFill>
                  <a:schemeClr val="tx1"/>
                </a:solidFill>
                <a:latin typeface="Arial" panose="020B0604020202020204" pitchFamily="34" charset="0"/>
                <a:ea typeface="Times New Roman" panose="02020603050405020304" pitchFamily="18" charset="0"/>
                <a:cs typeface="Arial" panose="020B0604020202020204" pitchFamily="34" charset="0"/>
              </a:rPr>
              <a:t>Review the report and make amendments to the report where information is inaccurate (it is more effective to discuss the report together at the Trust meeting if time permits)</a:t>
            </a:r>
          </a:p>
          <a:p>
            <a:pPr marL="342900" indent="-342900">
              <a:lnSpc>
                <a:spcPct val="120000"/>
              </a:lnSpc>
              <a:spcBef>
                <a:spcPts val="300"/>
              </a:spcBef>
              <a:spcAft>
                <a:spcPts val="300"/>
              </a:spcAft>
              <a:buFont typeface="+mj-lt"/>
              <a:buAutoNum type="arabicPeriod"/>
            </a:pPr>
            <a:r>
              <a:rPr lang="en-US" sz="1400" dirty="0">
                <a:solidFill>
                  <a:schemeClr val="tx1"/>
                </a:solidFill>
                <a:latin typeface="Arial" panose="020B0604020202020204" pitchFamily="34" charset="0"/>
                <a:ea typeface="Times New Roman" panose="02020603050405020304" pitchFamily="18" charset="0"/>
                <a:cs typeface="Arial" panose="020B0604020202020204" pitchFamily="34" charset="0"/>
              </a:rPr>
              <a:t>Insert Management Actions that addresses the suggested recommendations</a:t>
            </a:r>
          </a:p>
          <a:p>
            <a:pPr marL="342900" indent="-342900">
              <a:lnSpc>
                <a:spcPct val="120000"/>
              </a:lnSpc>
              <a:spcBef>
                <a:spcPts val="300"/>
              </a:spcBef>
              <a:spcAft>
                <a:spcPts val="300"/>
              </a:spcAft>
              <a:buFont typeface="+mj-lt"/>
              <a:buAutoNum type="arabicPeriod"/>
            </a:pPr>
            <a:r>
              <a:rPr lang="en-US" sz="1400" dirty="0">
                <a:solidFill>
                  <a:schemeClr val="tx1"/>
                </a:solidFill>
                <a:latin typeface="Arial" panose="020B0604020202020204" pitchFamily="34" charset="0"/>
                <a:ea typeface="Times New Roman" panose="02020603050405020304" pitchFamily="18" charset="0"/>
                <a:cs typeface="Arial" panose="020B0604020202020204" pitchFamily="34" charset="0"/>
              </a:rPr>
              <a:t>Insert target completion date for each management action and assign the action to the most relevant Trust member or staff</a:t>
            </a:r>
          </a:p>
          <a:p>
            <a:pPr>
              <a:lnSpc>
                <a:spcPct val="120000"/>
              </a:lnSpc>
              <a:spcBef>
                <a:spcPts val="300"/>
              </a:spcBef>
              <a:spcAft>
                <a:spcPts val="300"/>
              </a:spcAft>
            </a:pPr>
            <a:r>
              <a:rPr lang="en-US" sz="1400" dirty="0">
                <a:solidFill>
                  <a:schemeClr val="tx1"/>
                </a:solidFill>
                <a:latin typeface="Arial" panose="020B0604020202020204" pitchFamily="34" charset="0"/>
                <a:cs typeface="Arial" panose="020B0604020202020204" pitchFamily="34" charset="0"/>
              </a:rPr>
              <a:t>(contact Oakton to clarify any issues or request further information)</a:t>
            </a:r>
          </a:p>
          <a:p>
            <a:pPr>
              <a:lnSpc>
                <a:spcPct val="120000"/>
              </a:lnSpc>
              <a:spcBef>
                <a:spcPts val="300"/>
              </a:spcBef>
              <a:spcAft>
                <a:spcPts val="300"/>
              </a:spcAft>
            </a:pPr>
            <a:r>
              <a:rPr lang="en-US" sz="1400" b="1" dirty="0">
                <a:solidFill>
                  <a:schemeClr val="tx1"/>
                </a:solidFill>
                <a:latin typeface="Arial" panose="020B0604020202020204" pitchFamily="34" charset="0"/>
                <a:ea typeface="Times New Roman" panose="02020603050405020304" pitchFamily="18" charset="0"/>
                <a:cs typeface="Arial" panose="020B0604020202020204" pitchFamily="34" charset="0"/>
              </a:rPr>
              <a:t>Note: </a:t>
            </a:r>
            <a:r>
              <a:rPr lang="en-US" sz="1400" dirty="0">
                <a:solidFill>
                  <a:schemeClr val="tx1"/>
                </a:solidFill>
                <a:latin typeface="Arial" panose="020B0604020202020204" pitchFamily="34" charset="0"/>
                <a:ea typeface="Times New Roman" panose="02020603050405020304" pitchFamily="18" charset="0"/>
                <a:cs typeface="Arial" panose="020B0604020202020204" pitchFamily="34" charset="0"/>
              </a:rPr>
              <a:t>Trust must assign a reasonable time to complete the management action and be aware of the following:</a:t>
            </a:r>
          </a:p>
          <a:p>
            <a:pPr marL="285750" indent="-285750">
              <a:lnSpc>
                <a:spcPct val="120000"/>
              </a:lnSpc>
              <a:spcBef>
                <a:spcPts val="300"/>
              </a:spcBef>
              <a:spcAft>
                <a:spcPts val="300"/>
              </a:spcAft>
              <a:buFont typeface="Arial" panose="020B0604020202020204" pitchFamily="34" charset="0"/>
              <a:buChar char="•"/>
            </a:pPr>
            <a:r>
              <a:rPr lang="en-US" sz="1400" dirty="0">
                <a:solidFill>
                  <a:schemeClr val="tx1"/>
                </a:solidFill>
                <a:latin typeface="Arial" panose="020B0604020202020204" pitchFamily="34" charset="0"/>
                <a:ea typeface="Times New Roman" panose="02020603050405020304" pitchFamily="18" charset="0"/>
                <a:cs typeface="Arial" panose="020B0604020202020204" pitchFamily="34" charset="0"/>
              </a:rPr>
              <a:t>Trusts were allocating substantial time frames to address High and Medium risk findings (i.e. more than 24 months to complete a recommended action)</a:t>
            </a:r>
          </a:p>
          <a:p>
            <a:pPr marL="285750" indent="-285750">
              <a:lnSpc>
                <a:spcPct val="120000"/>
              </a:lnSpc>
              <a:spcBef>
                <a:spcPts val="300"/>
              </a:spcBef>
              <a:spcAft>
                <a:spcPts val="300"/>
              </a:spcAft>
              <a:buFont typeface="Arial" panose="020B0604020202020204" pitchFamily="34" charset="0"/>
              <a:buChar char="•"/>
            </a:pPr>
            <a:r>
              <a:rPr lang="en-AU" sz="1400" dirty="0">
                <a:solidFill>
                  <a:schemeClr val="tx1"/>
                </a:solidFill>
                <a:latin typeface="Arial" panose="020B0604020202020204" pitchFamily="34" charset="0"/>
                <a:ea typeface="Times New Roman" panose="02020603050405020304" pitchFamily="18" charset="0"/>
                <a:cs typeface="Arial" panose="020B0604020202020204" pitchFamily="34" charset="0"/>
              </a:rPr>
              <a:t>Leaving a high or medium risk finding unresolved may lead to serious consequences if the risk eventuates</a:t>
            </a:r>
          </a:p>
          <a:p>
            <a:pPr>
              <a:lnSpc>
                <a:spcPct val="120000"/>
              </a:lnSpc>
              <a:spcBef>
                <a:spcPts val="300"/>
              </a:spcBef>
              <a:spcAft>
                <a:spcPts val="300"/>
              </a:spcAft>
            </a:pPr>
            <a:r>
              <a:rPr lang="en-AU" sz="1400" dirty="0">
                <a:solidFill>
                  <a:schemeClr val="tx1"/>
                </a:solidFill>
                <a:latin typeface="Arial" panose="020B0604020202020204" pitchFamily="34" charset="0"/>
                <a:ea typeface="Times New Roman" panose="02020603050405020304" pitchFamily="18" charset="0"/>
                <a:cs typeface="Arial" panose="020B0604020202020204" pitchFamily="34" charset="0"/>
              </a:rPr>
              <a:t>Suggested target date and action:</a:t>
            </a:r>
          </a:p>
          <a:p>
            <a:pPr marL="285750" indent="-285750">
              <a:lnSpc>
                <a:spcPct val="120000"/>
              </a:lnSpc>
              <a:spcBef>
                <a:spcPts val="300"/>
              </a:spcBef>
              <a:spcAft>
                <a:spcPts val="300"/>
              </a:spcAft>
              <a:buFont typeface="Arial" panose="020B0604020202020204" pitchFamily="34" charset="0"/>
              <a:buChar char="•"/>
            </a:pPr>
            <a:r>
              <a:rPr lang="en-AU" sz="1400" dirty="0">
                <a:solidFill>
                  <a:schemeClr val="tx1"/>
                </a:solidFill>
                <a:latin typeface="Arial" panose="020B0604020202020204" pitchFamily="34" charset="0"/>
                <a:ea typeface="Times New Roman" panose="02020603050405020304" pitchFamily="18" charset="0"/>
                <a:cs typeface="Arial" panose="020B0604020202020204" pitchFamily="34" charset="0"/>
              </a:rPr>
              <a:t>DHHS recommends that High and Medium risk actions should be completed within 12 months </a:t>
            </a:r>
          </a:p>
          <a:p>
            <a:pPr marL="285750" indent="-285750">
              <a:lnSpc>
                <a:spcPct val="120000"/>
              </a:lnSpc>
              <a:spcBef>
                <a:spcPts val="300"/>
              </a:spcBef>
              <a:spcAft>
                <a:spcPts val="300"/>
              </a:spcAft>
              <a:buFont typeface="Arial" panose="020B0604020202020204" pitchFamily="34" charset="0"/>
              <a:buChar char="•"/>
            </a:pPr>
            <a:r>
              <a:rPr lang="en-AU" sz="1400" dirty="0">
                <a:solidFill>
                  <a:schemeClr val="tx1"/>
                </a:solidFill>
                <a:latin typeface="Arial" panose="020B0604020202020204" pitchFamily="34" charset="0"/>
                <a:ea typeface="Times New Roman" panose="02020603050405020304" pitchFamily="18" charset="0"/>
                <a:cs typeface="Arial" panose="020B0604020202020204" pitchFamily="34" charset="0"/>
              </a:rPr>
              <a:t>Where the action involves documenting processes or creating policies, the Trust should go to the DHHS website to identify whether there are templates available to be used, or seek assistance from another Cemetery Trust</a:t>
            </a:r>
          </a:p>
          <a:p>
            <a:pPr>
              <a:lnSpc>
                <a:spcPct val="120000"/>
              </a:lnSpc>
              <a:spcBef>
                <a:spcPts val="300"/>
              </a:spcBef>
              <a:spcAft>
                <a:spcPts val="300"/>
              </a:spcAft>
            </a:pPr>
            <a:r>
              <a:rPr lang="en-AU" sz="1400" b="1" dirty="0">
                <a:solidFill>
                  <a:schemeClr val="tx1"/>
                </a:solidFill>
                <a:latin typeface="Arial" panose="020B0604020202020204" pitchFamily="34" charset="0"/>
                <a:ea typeface="Times New Roman" panose="02020603050405020304" pitchFamily="18" charset="0"/>
                <a:cs typeface="Arial" panose="020B0604020202020204" pitchFamily="34" charset="0"/>
              </a:rPr>
              <a:t>Note:</a:t>
            </a:r>
            <a:r>
              <a:rPr lang="en-AU"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Under section </a:t>
            </a:r>
            <a:r>
              <a:rPr lang="en-AU" sz="1400" i="1" dirty="0">
                <a:solidFill>
                  <a:schemeClr val="tx1"/>
                </a:solidFill>
                <a:latin typeface="Arial" panose="020B0604020202020204" pitchFamily="34" charset="0"/>
                <a:ea typeface="Times New Roman" panose="02020603050405020304" pitchFamily="18" charset="0"/>
                <a:cs typeface="Arial" panose="020B0604020202020204" pitchFamily="34" charset="0"/>
              </a:rPr>
              <a:t>12A(1)(i) of the Cemeteries and Crematoria Act 2003</a:t>
            </a:r>
            <a:r>
              <a:rPr lang="en-AU"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(the Act) Class A cemeteries are required to provide leadership, assistance and advice as requested to Class B cemetery trusts</a:t>
            </a:r>
          </a:p>
          <a:p>
            <a:pPr>
              <a:lnSpc>
                <a:spcPct val="120000"/>
              </a:lnSpc>
              <a:spcBef>
                <a:spcPts val="300"/>
              </a:spcBef>
              <a:spcAft>
                <a:spcPts val="300"/>
              </a:spcAft>
            </a:pPr>
            <a:endParaRPr lang="en-GB"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endParaRPr lang="en-AU" dirty="0">
              <a:solidFill>
                <a:schemeClr val="tx1"/>
              </a:solidFill>
            </a:endParaRPr>
          </a:p>
        </p:txBody>
      </p:sp>
    </p:spTree>
    <p:extLst>
      <p:ext uri="{BB962C8B-B14F-4D97-AF65-F5344CB8AC3E}">
        <p14:creationId xmlns:p14="http://schemas.microsoft.com/office/powerpoint/2010/main" val="330615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99FAF2-08D1-4DCD-8461-D0B367273E46}"/>
              </a:ext>
            </a:extLst>
          </p:cNvPr>
          <p:cNvSpPr>
            <a:spLocks noGrp="1"/>
          </p:cNvSpPr>
          <p:nvPr>
            <p:ph type="body" sz="quarter" idx="12"/>
          </p:nvPr>
        </p:nvSpPr>
        <p:spPr>
          <a:xfrm>
            <a:off x="407368" y="1364090"/>
            <a:ext cx="11521280" cy="5182214"/>
          </a:xfrm>
          <a:prstGeom prst="rect">
            <a:avLst/>
          </a:prstGeom>
        </p:spPr>
        <p:txBody>
          <a:bodyPr>
            <a:normAutofit/>
          </a:bodyPr>
          <a:lstStyle/>
          <a:p>
            <a:pPr lvl="0"/>
            <a:r>
              <a:rPr lang="en-AU" dirty="0">
                <a:solidFill>
                  <a:schemeClr val="tx1"/>
                </a:solidFill>
              </a:rPr>
              <a:t>The three most common areas where Trusts require additional assistance in improving their current practices includes:</a:t>
            </a:r>
          </a:p>
          <a:p>
            <a:pPr lvl="0"/>
            <a:endParaRPr lang="en-AU" dirty="0">
              <a:solidFill>
                <a:schemeClr val="tx1"/>
              </a:solidFill>
            </a:endParaRPr>
          </a:p>
        </p:txBody>
      </p:sp>
      <p:sp>
        <p:nvSpPr>
          <p:cNvPr id="2" name="Title 1">
            <a:extLst>
              <a:ext uri="{FF2B5EF4-FFF2-40B4-BE49-F238E27FC236}">
                <a16:creationId xmlns:a16="http://schemas.microsoft.com/office/drawing/2014/main" id="{A1243803-3F6E-4D9C-A419-6B824E826615}"/>
              </a:ext>
            </a:extLst>
          </p:cNvPr>
          <p:cNvSpPr>
            <a:spLocks noGrp="1"/>
          </p:cNvSpPr>
          <p:nvPr>
            <p:ph type="title"/>
          </p:nvPr>
        </p:nvSpPr>
        <p:spPr>
          <a:xfrm>
            <a:off x="407368" y="332656"/>
            <a:ext cx="9937104" cy="833780"/>
          </a:xfrm>
          <a:prstGeom prst="rect">
            <a:avLst/>
          </a:prstGeom>
        </p:spPr>
        <p:txBody>
          <a:bodyPr anchor="ctr">
            <a:normAutofit/>
          </a:bodyPr>
          <a:lstStyle/>
          <a:p>
            <a:pPr marL="457200" indent="-457200">
              <a:buFont typeface="+mj-lt"/>
              <a:buAutoNum type="alphaUcPeriod" startAt="2"/>
            </a:pPr>
            <a:r>
              <a:rPr lang="en-US" dirty="0">
                <a:solidFill>
                  <a:schemeClr val="tx1"/>
                </a:solidFill>
              </a:rPr>
              <a:t>Common themes identified in the performance review program over the past three years (16/17 to 18/19)</a:t>
            </a:r>
            <a:endParaRPr lang="en-AU" dirty="0">
              <a:solidFill>
                <a:schemeClr val="tx1"/>
              </a:solidFill>
            </a:endParaRPr>
          </a:p>
        </p:txBody>
      </p:sp>
      <p:graphicFrame>
        <p:nvGraphicFramePr>
          <p:cNvPr id="4" name="Table 3">
            <a:extLst>
              <a:ext uri="{FF2B5EF4-FFF2-40B4-BE49-F238E27FC236}">
                <a16:creationId xmlns:a16="http://schemas.microsoft.com/office/drawing/2014/main" id="{30A05C72-3622-4F88-8786-9504201CA59D}"/>
              </a:ext>
            </a:extLst>
          </p:cNvPr>
          <p:cNvGraphicFramePr>
            <a:graphicFrameLocks noGrp="1"/>
          </p:cNvGraphicFramePr>
          <p:nvPr>
            <p:extLst>
              <p:ext uri="{D42A27DB-BD31-4B8C-83A1-F6EECF244321}">
                <p14:modId xmlns:p14="http://schemas.microsoft.com/office/powerpoint/2010/main" val="2644323700"/>
              </p:ext>
            </p:extLst>
          </p:nvPr>
        </p:nvGraphicFramePr>
        <p:xfrm>
          <a:off x="479376" y="1772816"/>
          <a:ext cx="10729192" cy="3714219"/>
        </p:xfrm>
        <a:graphic>
          <a:graphicData uri="http://schemas.openxmlformats.org/drawingml/2006/table">
            <a:tbl>
              <a:tblPr firstRow="1" bandRow="1">
                <a:tableStyleId>{5C22544A-7EE6-4342-B048-85BDC9FD1C3A}</a:tableStyleId>
              </a:tblPr>
              <a:tblGrid>
                <a:gridCol w="5472608">
                  <a:extLst>
                    <a:ext uri="{9D8B030D-6E8A-4147-A177-3AD203B41FA5}">
                      <a16:colId xmlns:a16="http://schemas.microsoft.com/office/drawing/2014/main" val="2446985582"/>
                    </a:ext>
                  </a:extLst>
                </a:gridCol>
                <a:gridCol w="5256584">
                  <a:extLst>
                    <a:ext uri="{9D8B030D-6E8A-4147-A177-3AD203B41FA5}">
                      <a16:colId xmlns:a16="http://schemas.microsoft.com/office/drawing/2014/main" val="728204284"/>
                    </a:ext>
                  </a:extLst>
                </a:gridCol>
              </a:tblGrid>
              <a:tr h="648072">
                <a:tc>
                  <a:txBody>
                    <a:bodyPr/>
                    <a:lstStyle/>
                    <a:p>
                      <a:r>
                        <a:rPr lang="en-US" dirty="0"/>
                        <a:t>Common themes</a:t>
                      </a:r>
                      <a:endParaRPr lang="en-AU" dirty="0"/>
                    </a:p>
                  </a:txBody>
                  <a:tcPr/>
                </a:tc>
                <a:tc>
                  <a:txBody>
                    <a:bodyPr/>
                    <a:lstStyle/>
                    <a:p>
                      <a:r>
                        <a:rPr lang="en-US" dirty="0"/>
                        <a:t>Number of Trusts identified with assistance required</a:t>
                      </a:r>
                      <a:endParaRPr lang="en-AU" dirty="0"/>
                    </a:p>
                  </a:txBody>
                  <a:tcPr/>
                </a:tc>
                <a:extLst>
                  <a:ext uri="{0D108BD9-81ED-4DB2-BD59-A6C34878D82A}">
                    <a16:rowId xmlns:a16="http://schemas.microsoft.com/office/drawing/2014/main" val="4206853614"/>
                  </a:ext>
                </a:extLst>
              </a:tr>
              <a:tr h="894293">
                <a:tc>
                  <a:txBody>
                    <a:bodyPr/>
                    <a:lstStyle/>
                    <a:p>
                      <a:pPr marL="342900" marR="0" lvl="0" indent="-342900" algn="l" defTabSz="914354" rtl="0" eaLnBrk="1" fontAlgn="auto" latinLnBrk="0" hangingPunct="1">
                        <a:lnSpc>
                          <a:spcPct val="100000"/>
                        </a:lnSpc>
                        <a:spcBef>
                          <a:spcPts val="0"/>
                        </a:spcBef>
                        <a:spcAft>
                          <a:spcPts val="0"/>
                        </a:spcAft>
                        <a:buClrTx/>
                        <a:buSzTx/>
                        <a:buFont typeface="+mj-lt"/>
                        <a:buAutoNum type="arabicPeriod"/>
                        <a:tabLst/>
                        <a:defRPr/>
                      </a:pPr>
                      <a:r>
                        <a:rPr lang="en-AU" sz="1600" kern="1200" dirty="0">
                          <a:solidFill>
                            <a:schemeClr val="tx1"/>
                          </a:solidFill>
                          <a:latin typeface="+mn-lt"/>
                          <a:ea typeface="+mn-ea"/>
                          <a:cs typeface="+mn-cs"/>
                        </a:rPr>
                        <a:t>Managing trust finances (e.g. Asset register, long term financial planning and planning for perpetual maintenance) </a:t>
                      </a:r>
                    </a:p>
                  </a:txBody>
                  <a:tcPr anchor="ctr">
                    <a:solidFill>
                      <a:schemeClr val="tx2">
                        <a:lumMod val="40000"/>
                        <a:lumOff val="60000"/>
                      </a:schemeClr>
                    </a:solidFill>
                  </a:tcPr>
                </a:tc>
                <a:tc>
                  <a:txBody>
                    <a:bodyPr/>
                    <a:lstStyle/>
                    <a:p>
                      <a:pPr algn="ctr"/>
                      <a:r>
                        <a:rPr lang="en-US" sz="1600" dirty="0">
                          <a:solidFill>
                            <a:schemeClr val="tx1"/>
                          </a:solidFill>
                        </a:rPr>
                        <a:t>10 out of 17</a:t>
                      </a:r>
                      <a:endParaRPr lang="en-AU" sz="1600" dirty="0">
                        <a:solidFill>
                          <a:schemeClr val="tx1"/>
                        </a:solidFill>
                      </a:endParaRPr>
                    </a:p>
                  </a:txBody>
                  <a:tcPr anchor="ctr">
                    <a:solidFill>
                      <a:schemeClr val="tx2">
                        <a:lumMod val="40000"/>
                        <a:lumOff val="60000"/>
                      </a:schemeClr>
                    </a:solidFill>
                  </a:tcPr>
                </a:tc>
                <a:extLst>
                  <a:ext uri="{0D108BD9-81ED-4DB2-BD59-A6C34878D82A}">
                    <a16:rowId xmlns:a16="http://schemas.microsoft.com/office/drawing/2014/main" val="1769988250"/>
                  </a:ext>
                </a:extLst>
              </a:tr>
              <a:tr h="1277561">
                <a:tc>
                  <a:txBody>
                    <a:bodyPr/>
                    <a:lstStyle/>
                    <a:p>
                      <a:pPr marL="342900" marR="0" lvl="0" indent="-342900" algn="l" defTabSz="914354" rtl="0" eaLnBrk="1" fontAlgn="auto" latinLnBrk="0" hangingPunct="1">
                        <a:lnSpc>
                          <a:spcPct val="100000"/>
                        </a:lnSpc>
                        <a:spcBef>
                          <a:spcPts val="0"/>
                        </a:spcBef>
                        <a:spcAft>
                          <a:spcPts val="0"/>
                        </a:spcAft>
                        <a:buClrTx/>
                        <a:buSzTx/>
                        <a:buFont typeface="+mj-lt"/>
                        <a:buAutoNum type="arabicPeriod" startAt="2"/>
                        <a:tabLst/>
                        <a:defRPr/>
                      </a:pPr>
                      <a:r>
                        <a:rPr lang="en-AU" sz="1600" dirty="0">
                          <a:solidFill>
                            <a:schemeClr val="tx1"/>
                          </a:solidFill>
                        </a:rPr>
                        <a:t>Identification and documentation of key risks within the cemetery and ensuring there are controls in place to mitigate them</a:t>
                      </a:r>
                    </a:p>
                  </a:txBody>
                  <a:tcPr anchor="ctr">
                    <a:solidFill>
                      <a:schemeClr val="bg2"/>
                    </a:solidFill>
                  </a:tcPr>
                </a:tc>
                <a:tc>
                  <a:txBody>
                    <a:bodyPr/>
                    <a:lstStyle/>
                    <a:p>
                      <a:pPr algn="ctr"/>
                      <a:r>
                        <a:rPr lang="en-US" sz="1600" dirty="0">
                          <a:solidFill>
                            <a:schemeClr val="tx1"/>
                          </a:solidFill>
                        </a:rPr>
                        <a:t>14 out of 17 </a:t>
                      </a:r>
                      <a:endParaRPr lang="en-AU" sz="1600" dirty="0">
                        <a:solidFill>
                          <a:schemeClr val="tx1"/>
                        </a:solidFill>
                      </a:endParaRPr>
                    </a:p>
                  </a:txBody>
                  <a:tcPr anchor="ctr">
                    <a:solidFill>
                      <a:schemeClr val="bg2"/>
                    </a:solidFill>
                  </a:tcPr>
                </a:tc>
                <a:extLst>
                  <a:ext uri="{0D108BD9-81ED-4DB2-BD59-A6C34878D82A}">
                    <a16:rowId xmlns:a16="http://schemas.microsoft.com/office/drawing/2014/main" val="3719100842"/>
                  </a:ext>
                </a:extLst>
              </a:tr>
              <a:tr h="894293">
                <a:tc>
                  <a:txBody>
                    <a:bodyPr/>
                    <a:lstStyle/>
                    <a:p>
                      <a:pPr marL="342900" indent="-342900">
                        <a:buFont typeface="+mj-lt"/>
                        <a:buAutoNum type="arabicPeriod" startAt="3"/>
                      </a:pPr>
                      <a:r>
                        <a:rPr lang="en-AU" sz="1600" dirty="0">
                          <a:solidFill>
                            <a:schemeClr val="tx1"/>
                          </a:solidFill>
                        </a:rPr>
                        <a:t>Documentation of key operational and financial processes</a:t>
                      </a:r>
                    </a:p>
                  </a:txBody>
                  <a:tcPr anchor="ctr">
                    <a:solidFill>
                      <a:schemeClr val="tx2">
                        <a:lumMod val="40000"/>
                        <a:lumOff val="60000"/>
                      </a:schemeClr>
                    </a:solidFill>
                  </a:tcPr>
                </a:tc>
                <a:tc>
                  <a:txBody>
                    <a:bodyPr/>
                    <a:lstStyle/>
                    <a:p>
                      <a:pPr algn="ctr"/>
                      <a:r>
                        <a:rPr lang="en-US" sz="1600" dirty="0">
                          <a:solidFill>
                            <a:schemeClr val="tx1"/>
                          </a:solidFill>
                        </a:rPr>
                        <a:t>11 out of 17</a:t>
                      </a:r>
                      <a:endParaRPr lang="en-AU" sz="1600" dirty="0">
                        <a:solidFill>
                          <a:schemeClr val="tx1"/>
                        </a:solidFill>
                      </a:endParaRPr>
                    </a:p>
                  </a:txBody>
                  <a:tcPr anchor="ctr">
                    <a:solidFill>
                      <a:schemeClr val="tx2">
                        <a:lumMod val="40000"/>
                        <a:lumOff val="60000"/>
                      </a:schemeClr>
                    </a:solidFill>
                  </a:tcPr>
                </a:tc>
                <a:extLst>
                  <a:ext uri="{0D108BD9-81ED-4DB2-BD59-A6C34878D82A}">
                    <a16:rowId xmlns:a16="http://schemas.microsoft.com/office/drawing/2014/main" val="3618171426"/>
                  </a:ext>
                </a:extLst>
              </a:tr>
            </a:tbl>
          </a:graphicData>
        </a:graphic>
      </p:graphicFrame>
    </p:spTree>
    <p:extLst>
      <p:ext uri="{BB962C8B-B14F-4D97-AF65-F5344CB8AC3E}">
        <p14:creationId xmlns:p14="http://schemas.microsoft.com/office/powerpoint/2010/main" val="1262268950"/>
      </p:ext>
    </p:extLst>
  </p:cSld>
  <p:clrMapOvr>
    <a:masterClrMapping/>
  </p:clrMapOvr>
</p:sld>
</file>

<file path=ppt/theme/theme1.xml><?xml version="1.0" encoding="utf-8"?>
<a:theme xmlns:a="http://schemas.openxmlformats.org/drawingml/2006/main" name="Oakton_PowerPoint_Template">
  <a:themeElements>
    <a:clrScheme name="OAKTON BRAND">
      <a:dk1>
        <a:srgbClr val="000000"/>
      </a:dk1>
      <a:lt1>
        <a:srgbClr val="FFFFFF"/>
      </a:lt1>
      <a:dk2>
        <a:srgbClr val="000000"/>
      </a:dk2>
      <a:lt2>
        <a:srgbClr val="808080"/>
      </a:lt2>
      <a:accent1>
        <a:srgbClr val="000000"/>
      </a:accent1>
      <a:accent2>
        <a:srgbClr val="E42313"/>
      </a:accent2>
      <a:accent3>
        <a:srgbClr val="BEC0C2"/>
      </a:accent3>
      <a:accent4>
        <a:srgbClr val="A1A5A7"/>
      </a:accent4>
      <a:accent5>
        <a:srgbClr val="73797C"/>
      </a:accent5>
      <a:accent6>
        <a:srgbClr val="4C565C"/>
      </a:accent6>
      <a:hlink>
        <a:srgbClr val="009999"/>
      </a:hlink>
      <a:folHlink>
        <a:srgbClr val="99CC00"/>
      </a:folHlink>
    </a:clrScheme>
    <a:fontScheme name="1_Inside_Whi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8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8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Inside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nside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nside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nside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nside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nside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nside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nside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nside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nside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nside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nside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itle_Page">
  <a:themeElements>
    <a:clrScheme name="1_Title_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itle_Pa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8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8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Title_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itle_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itle_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itle_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itle_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itle_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itle_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itle_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itle_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itle_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itle_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itle_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15_new_templa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a:noFill/>
        </a:ln>
        <a:effectLst/>
      </a:spPr>
      <a:bodyPr lIns="36000" tIns="36000" rIns="36000" bIns="36000" anchor="ctr"/>
      <a:lstStyle>
        <a:defPPr algn="ctr" fontAlgn="auto">
          <a:lnSpc>
            <a:spcPct val="110000"/>
          </a:lnSpc>
          <a:spcBef>
            <a:spcPts val="200"/>
          </a:spcBef>
          <a:spcAft>
            <a:spcPts val="2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Guidelines_26 02 2014_v4" id="{0BC10357-EC50-4911-A748-C21717FBD21B}" vid="{E9D06FB4-3EBD-4EE0-910D-62CBDA6F397E}"/>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4AB95D6B4B5B4AB61698208B79EEF2" ma:contentTypeVersion="8" ma:contentTypeDescription="Create a new document." ma:contentTypeScope="" ma:versionID="f1c81f3f685ffc1f110c338cc5a9e5db">
  <xsd:schema xmlns:xsd="http://www.w3.org/2001/XMLSchema" xmlns:xs="http://www.w3.org/2001/XMLSchema" xmlns:p="http://schemas.microsoft.com/office/2006/metadata/properties" xmlns:ns3="de7fc9f8-023c-429c-8a4f-4e39fc8fa216" targetNamespace="http://schemas.microsoft.com/office/2006/metadata/properties" ma:root="true" ma:fieldsID="904e987208395519adfa3e0e1a5412bb" ns3:_="">
    <xsd:import namespace="de7fc9f8-023c-429c-8a4f-4e39fc8fa21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fc9f8-023c-429c-8a4f-4e39fc8fa2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59415-3435-4F6F-8D41-03E0B401253C}">
  <ds:schemaRef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de7fc9f8-023c-429c-8a4f-4e39fc8fa216"/>
    <ds:schemaRef ds:uri="http://www.w3.org/XML/1998/namespace"/>
    <ds:schemaRef ds:uri="http://purl.org/dc/dcmitype/"/>
  </ds:schemaRefs>
</ds:datastoreItem>
</file>

<file path=customXml/itemProps2.xml><?xml version="1.0" encoding="utf-8"?>
<ds:datastoreItem xmlns:ds="http://schemas.openxmlformats.org/officeDocument/2006/customXml" ds:itemID="{0B790D41-0761-46B3-826E-88A8FA0350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fc9f8-023c-429c-8a4f-4e39fc8fa2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CBCF9D-9A9F-424D-B869-18FDF52C43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Oakton_PowerPoint_Template</Template>
  <TotalTime>27580</TotalTime>
  <Words>1979</Words>
  <Application>Microsoft Office PowerPoint</Application>
  <PresentationFormat>Widescreen</PresentationFormat>
  <Paragraphs>182</Paragraphs>
  <Slides>13</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Symbol</vt:lpstr>
      <vt:lpstr>Oakton_PowerPoint_Template</vt:lpstr>
      <vt:lpstr>3_Title_Page</vt:lpstr>
      <vt:lpstr>2015_new_template</vt:lpstr>
      <vt:lpstr>Department of Health and Human Services</vt:lpstr>
      <vt:lpstr>Summary of the Performance Support Program</vt:lpstr>
      <vt:lpstr>Summary of the Performance Support Program</vt:lpstr>
      <vt:lpstr>Financial policies and procedures should be documented</vt:lpstr>
      <vt:lpstr>Formal processes should be in place to identify, assess, document and manage key risks for the Trust (including fraud)</vt:lpstr>
      <vt:lpstr>Sensitive personal data should be adequately secured from risk of loss, theft or fire</vt:lpstr>
      <vt:lpstr>The Right of Interment (ROI) Permit and ROI Fact Sheet should be issued to customers at the time of purchase</vt:lpstr>
      <vt:lpstr>Finalising the Performance Support Program Review report</vt:lpstr>
      <vt:lpstr>Common themes identified in the performance review program over the past three years (16/17 to 18/19)</vt:lpstr>
      <vt:lpstr>Useful References and Templates available to Trusts</vt:lpstr>
      <vt:lpstr>D. Areas for improvement to the performance review program </vt:lpstr>
      <vt:lpstr>Appendix A: Sample Risk Register</vt:lpstr>
      <vt:lpstr>PowerPoint Presentation</vt:lpstr>
    </vt:vector>
  </TitlesOfParts>
  <Company>Oakton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Manningham City Council  Tender Presentation  Internal Audit Service</dc:title>
  <dc:creator>suzanne.caldwell</dc:creator>
  <cp:lastModifiedBy>Susan Ziemann (DHHS)</cp:lastModifiedBy>
  <cp:revision>1258</cp:revision>
  <cp:lastPrinted>2019-08-20T23:33:09Z</cp:lastPrinted>
  <dcterms:created xsi:type="dcterms:W3CDTF">2011-09-01T00:02:24Z</dcterms:created>
  <dcterms:modified xsi:type="dcterms:W3CDTF">2019-08-21T00:43:49Z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0x0101007C4AB95D6B4B5B4AB61698208B79EEF2</vt:lpwstr>
  </property>
</Properties>
</file>