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7FE4E16C_FD182D86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74" r:id="rId5"/>
    <p:sldMasterId id="2147483894" r:id="rId6"/>
  </p:sldMasterIdLst>
  <p:notesMasterIdLst>
    <p:notesMasterId r:id="rId63"/>
  </p:notesMasterIdLst>
  <p:sldIdLst>
    <p:sldId id="272" r:id="rId7"/>
    <p:sldId id="266" r:id="rId8"/>
    <p:sldId id="267" r:id="rId9"/>
    <p:sldId id="268" r:id="rId10"/>
    <p:sldId id="274" r:id="rId11"/>
    <p:sldId id="426" r:id="rId12"/>
    <p:sldId id="415" r:id="rId13"/>
    <p:sldId id="416" r:id="rId14"/>
    <p:sldId id="417" r:id="rId15"/>
    <p:sldId id="275" r:id="rId16"/>
    <p:sldId id="419" r:id="rId17"/>
    <p:sldId id="2145706376" r:id="rId18"/>
    <p:sldId id="2145706354" r:id="rId19"/>
    <p:sldId id="2145706336" r:id="rId20"/>
    <p:sldId id="2145706377" r:id="rId21"/>
    <p:sldId id="2145705959" r:id="rId22"/>
    <p:sldId id="2145706348" r:id="rId23"/>
    <p:sldId id="2145706357" r:id="rId24"/>
    <p:sldId id="2145706358" r:id="rId25"/>
    <p:sldId id="654" r:id="rId26"/>
    <p:sldId id="3563" r:id="rId27"/>
    <p:sldId id="310" r:id="rId28"/>
    <p:sldId id="3638" r:id="rId29"/>
    <p:sldId id="297" r:id="rId30"/>
    <p:sldId id="3604" r:id="rId31"/>
    <p:sldId id="2145706359" r:id="rId32"/>
    <p:sldId id="2145706360" r:id="rId33"/>
    <p:sldId id="661" r:id="rId34"/>
    <p:sldId id="290" r:id="rId35"/>
    <p:sldId id="663" r:id="rId36"/>
    <p:sldId id="2145706351" r:id="rId37"/>
    <p:sldId id="2145706350" r:id="rId38"/>
    <p:sldId id="2145706356" r:id="rId39"/>
    <p:sldId id="2145706363" r:id="rId40"/>
    <p:sldId id="2145706364" r:id="rId41"/>
    <p:sldId id="2145706365" r:id="rId42"/>
    <p:sldId id="259" r:id="rId43"/>
    <p:sldId id="273" r:id="rId44"/>
    <p:sldId id="271" r:id="rId45"/>
    <p:sldId id="2145706366" r:id="rId46"/>
    <p:sldId id="2145706367" r:id="rId47"/>
    <p:sldId id="2145706368" r:id="rId48"/>
    <p:sldId id="2145706369" r:id="rId49"/>
    <p:sldId id="2145706352" r:id="rId50"/>
    <p:sldId id="2145706370" r:id="rId51"/>
    <p:sldId id="2145706371" r:id="rId52"/>
    <p:sldId id="2145706375" r:id="rId53"/>
    <p:sldId id="2145706372" r:id="rId54"/>
    <p:sldId id="2145706373" r:id="rId55"/>
    <p:sldId id="2145706374" r:id="rId56"/>
    <p:sldId id="278" r:id="rId57"/>
    <p:sldId id="277" r:id="rId58"/>
    <p:sldId id="279" r:id="rId59"/>
    <p:sldId id="2145706379" r:id="rId60"/>
    <p:sldId id="2145706380" r:id="rId61"/>
    <p:sldId id="2145706378" r:id="rId62"/>
  </p:sldIdLst>
  <p:sldSz cx="9144000" cy="5143500" type="screen16x9"/>
  <p:notesSz cx="7010400" cy="120396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9D7C2B-D80D-882D-AB39-93F7A8E3B200}" name="Melissa Wernert (Health)" initials="MW(" userId="S::Melissa.Wernert@health.vic.gov.au::ae85b7e0-ff48-4d9f-9d3b-46c0ce244ce7" providerId="AD"/>
  <p188:author id="{0C46FCE6-C5F6-3630-C853-13B5003DF33B}" name="Louise McKinlay (Health)" initials="LM(" userId="S::Louise.McKinlay@health.vic.gov.au::fabd0953-2189-4911-bee3-42f30c7e17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Buckley (Health)" initials="JB(" lastIdx="7" clrIdx="0">
    <p:extLst>
      <p:ext uri="{19B8F6BF-5375-455C-9EA6-DF929625EA0E}">
        <p15:presenceInfo xmlns:p15="http://schemas.microsoft.com/office/powerpoint/2012/main" userId="S::Jessica.Buckley@health.vic.gov.au::d8ed40ca-91ff-4356-919e-448f43ed7a56" providerId="AD"/>
      </p:ext>
    </p:extLst>
  </p:cmAuthor>
  <p:cmAuthor id="2" name="Viviana Lazzarini (Health)" initials="VL(" lastIdx="1" clrIdx="1">
    <p:extLst>
      <p:ext uri="{19B8F6BF-5375-455C-9EA6-DF929625EA0E}">
        <p15:presenceInfo xmlns:p15="http://schemas.microsoft.com/office/powerpoint/2012/main" userId="S::Viviana.Lazzarini@health.vic.gov.au::4aca8cc5-2792-45ed-ba0f-734e37f65f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008950"/>
    <a:srgbClr val="8585FF"/>
    <a:srgbClr val="201547"/>
    <a:srgbClr val="AF272F"/>
    <a:srgbClr val="53565A"/>
    <a:srgbClr val="87189D"/>
    <a:srgbClr val="007B4B"/>
    <a:srgbClr val="DA372E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FBA2F-C60A-426F-A89F-784C8F0128B8}" v="1598" dt="2023-09-19T01:45:0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22" d="100"/>
          <a:sy n="122" d="100"/>
        </p:scale>
        <p:origin x="48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Hagan (Health)" userId="b5832576-e817-4dd6-8063-8895e4fbe205" providerId="ADAL" clId="{BD7FBA2F-C60A-426F-A89F-784C8F0128B8}"/>
    <pc:docChg chg="undo custSel addSld modSld">
      <pc:chgData name="Miriam Hagan (Health)" userId="b5832576-e817-4dd6-8063-8895e4fbe205" providerId="ADAL" clId="{BD7FBA2F-C60A-426F-A89F-784C8F0128B8}" dt="2023-09-19T01:59:21.322" v="12152" actId="962"/>
      <pc:docMkLst>
        <pc:docMk/>
      </pc:docMkLst>
      <pc:sldChg chg="delSp modSp mod">
        <pc:chgData name="Miriam Hagan (Health)" userId="b5832576-e817-4dd6-8063-8895e4fbe205" providerId="ADAL" clId="{BD7FBA2F-C60A-426F-A89F-784C8F0128B8}" dt="2023-09-19T01:57:37.126" v="12142" actId="13244"/>
        <pc:sldMkLst>
          <pc:docMk/>
          <pc:sldMk cId="369434214" sldId="259"/>
        </pc:sldMkLst>
        <pc:spChg chg="del">
          <ac:chgData name="Miriam Hagan (Health)" userId="b5832576-e817-4dd6-8063-8895e4fbe205" providerId="ADAL" clId="{BD7FBA2F-C60A-426F-A89F-784C8F0128B8}" dt="2023-09-17T23:35:59.427" v="10708" actId="478"/>
          <ac:spMkLst>
            <pc:docMk/>
            <pc:sldMk cId="369434214" sldId="259"/>
            <ac:spMk id="3" creationId="{A625E597-ED4F-CDAD-765F-9D68D74E1FD9}"/>
          </ac:spMkLst>
        </pc:spChg>
        <pc:spChg chg="mod ord">
          <ac:chgData name="Miriam Hagan (Health)" userId="b5832576-e817-4dd6-8063-8895e4fbe205" providerId="ADAL" clId="{BD7FBA2F-C60A-426F-A89F-784C8F0128B8}" dt="2023-09-19T01:57:37.126" v="12142" actId="13244"/>
          <ac:spMkLst>
            <pc:docMk/>
            <pc:sldMk cId="369434214" sldId="259"/>
            <ac:spMk id="4" creationId="{9AEDF41B-D736-3B62-5075-6BA1FED3C602}"/>
          </ac:spMkLst>
        </pc:spChg>
      </pc:sldChg>
      <pc:sldChg chg="delSp">
        <pc:chgData name="Miriam Hagan (Health)" userId="b5832576-e817-4dd6-8063-8895e4fbe205" providerId="ADAL" clId="{BD7FBA2F-C60A-426F-A89F-784C8F0128B8}" dt="2023-09-17T23:33:32.938" v="10673" actId="478"/>
        <pc:sldMkLst>
          <pc:docMk/>
          <pc:sldMk cId="0" sldId="266"/>
        </pc:sldMkLst>
        <pc:spChg chg="del">
          <ac:chgData name="Miriam Hagan (Health)" userId="b5832576-e817-4dd6-8063-8895e4fbe205" providerId="ADAL" clId="{BD7FBA2F-C60A-426F-A89F-784C8F0128B8}" dt="2023-09-17T23:33:32.938" v="10673" actId="478"/>
          <ac:spMkLst>
            <pc:docMk/>
            <pc:sldMk cId="0" sldId="266"/>
            <ac:spMk id="3" creationId="{DAE4DF8E-4776-D8F4-296F-441F5562212B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3:30.186" v="10672" actId="478"/>
        <pc:sldMkLst>
          <pc:docMk/>
          <pc:sldMk cId="0" sldId="267"/>
        </pc:sldMkLst>
        <pc:spChg chg="del mod">
          <ac:chgData name="Miriam Hagan (Health)" userId="b5832576-e817-4dd6-8063-8895e4fbe205" providerId="ADAL" clId="{BD7FBA2F-C60A-426F-A89F-784C8F0128B8}" dt="2023-09-17T23:33:30.186" v="10672" actId="478"/>
          <ac:spMkLst>
            <pc:docMk/>
            <pc:sldMk cId="0" sldId="267"/>
            <ac:spMk id="3" creationId="{16907152-E549-E8AA-D63A-8307FDA7DCA1}"/>
          </ac:spMkLst>
        </pc:spChg>
      </pc:sldChg>
      <pc:sldChg chg="delSp">
        <pc:chgData name="Miriam Hagan (Health)" userId="b5832576-e817-4dd6-8063-8895e4fbe205" providerId="ADAL" clId="{BD7FBA2F-C60A-426F-A89F-784C8F0128B8}" dt="2023-09-17T23:33:24.793" v="10670" actId="478"/>
        <pc:sldMkLst>
          <pc:docMk/>
          <pc:sldMk cId="0" sldId="268"/>
        </pc:sldMkLst>
        <pc:spChg chg="del">
          <ac:chgData name="Miriam Hagan (Health)" userId="b5832576-e817-4dd6-8063-8895e4fbe205" providerId="ADAL" clId="{BD7FBA2F-C60A-426F-A89F-784C8F0128B8}" dt="2023-09-17T23:33:24.793" v="10670" actId="478"/>
          <ac:spMkLst>
            <pc:docMk/>
            <pc:sldMk cId="0" sldId="268"/>
            <ac:spMk id="6" creationId="{C41DF38B-F38D-48F8-3EAA-DBBD04661F5E}"/>
          </ac:spMkLst>
        </pc:spChg>
      </pc:sldChg>
      <pc:sldChg chg="addSp delSp modSp mod">
        <pc:chgData name="Miriam Hagan (Health)" userId="b5832576-e817-4dd6-8063-8895e4fbe205" providerId="ADAL" clId="{BD7FBA2F-C60A-426F-A89F-784C8F0128B8}" dt="2023-09-19T01:27:14.727" v="11836" actId="962"/>
        <pc:sldMkLst>
          <pc:docMk/>
          <pc:sldMk cId="0" sldId="271"/>
        </pc:sldMkLst>
        <pc:spChg chg="add del mod">
          <ac:chgData name="Miriam Hagan (Health)" userId="b5832576-e817-4dd6-8063-8895e4fbe205" providerId="ADAL" clId="{BD7FBA2F-C60A-426F-A89F-784C8F0128B8}" dt="2023-09-19T01:25:22.352" v="11792" actId="478"/>
          <ac:spMkLst>
            <pc:docMk/>
            <pc:sldMk cId="0" sldId="271"/>
            <ac:spMk id="4" creationId="{C650B778-A22C-727B-80C4-CF8766B8FB62}"/>
          </ac:spMkLst>
        </pc:spChg>
        <pc:spChg chg="add del mod">
          <ac:chgData name="Miriam Hagan (Health)" userId="b5832576-e817-4dd6-8063-8895e4fbe205" providerId="ADAL" clId="{BD7FBA2F-C60A-426F-A89F-784C8F0128B8}" dt="2023-09-19T01:25:22.834" v="11793" actId="478"/>
          <ac:spMkLst>
            <pc:docMk/>
            <pc:sldMk cId="0" sldId="271"/>
            <ac:spMk id="6" creationId="{D0F86308-F761-AAEB-C425-EACEEFEAC182}"/>
          </ac:spMkLst>
        </pc:spChg>
        <pc:spChg chg="mod">
          <ac:chgData name="Miriam Hagan (Health)" userId="b5832576-e817-4dd6-8063-8895e4fbe205" providerId="ADAL" clId="{BD7FBA2F-C60A-426F-A89F-784C8F0128B8}" dt="2023-09-15T07:41:10.067" v="10523" actId="962"/>
          <ac:spMkLst>
            <pc:docMk/>
            <pc:sldMk cId="0" sldId="271"/>
            <ac:spMk id="261" creationId="{00000000-0000-0000-0000-000000000000}"/>
          </ac:spMkLst>
        </pc:spChg>
        <pc:spChg chg="mod">
          <ac:chgData name="Miriam Hagan (Health)" userId="b5832576-e817-4dd6-8063-8895e4fbe205" providerId="ADAL" clId="{BD7FBA2F-C60A-426F-A89F-784C8F0128B8}" dt="2023-09-19T01:26:07.239" v="11796" actId="120"/>
          <ac:spMkLst>
            <pc:docMk/>
            <pc:sldMk cId="0" sldId="271"/>
            <ac:spMk id="262" creationId="{00000000-0000-0000-0000-000000000000}"/>
          </ac:spMkLst>
        </pc:spChg>
        <pc:picChg chg="mod">
          <ac:chgData name="Miriam Hagan (Health)" userId="b5832576-e817-4dd6-8063-8895e4fbe205" providerId="ADAL" clId="{BD7FBA2F-C60A-426F-A89F-784C8F0128B8}" dt="2023-09-19T01:25:38.607" v="11794" actId="14100"/>
          <ac:picMkLst>
            <pc:docMk/>
            <pc:sldMk cId="0" sldId="271"/>
            <ac:picMk id="5" creationId="{BB168A7B-7082-D2B4-7FC0-47C99300A49B}"/>
          </ac:picMkLst>
        </pc:picChg>
        <pc:picChg chg="mod">
          <ac:chgData name="Miriam Hagan (Health)" userId="b5832576-e817-4dd6-8063-8895e4fbe205" providerId="ADAL" clId="{BD7FBA2F-C60A-426F-A89F-784C8F0128B8}" dt="2023-09-19T01:27:14.727" v="11836" actId="962"/>
          <ac:picMkLst>
            <pc:docMk/>
            <pc:sldMk cId="0" sldId="271"/>
            <ac:picMk id="266" creationId="{00000000-0000-0000-0000-000000000000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6:57.727" v="12125" actId="13244"/>
        <pc:sldMkLst>
          <pc:docMk/>
          <pc:sldMk cId="3533649776" sldId="273"/>
        </pc:sldMkLst>
        <pc:spChg chg="add del">
          <ac:chgData name="Miriam Hagan (Health)" userId="b5832576-e817-4dd6-8063-8895e4fbe205" providerId="ADAL" clId="{BD7FBA2F-C60A-426F-A89F-784C8F0128B8}" dt="2023-09-17T23:36:06.248" v="10710" actId="478"/>
          <ac:spMkLst>
            <pc:docMk/>
            <pc:sldMk cId="3533649776" sldId="273"/>
            <ac:spMk id="2" creationId="{F6A0A019-2B66-E91E-52E9-E6FEBEC3E2B6}"/>
          </ac:spMkLst>
        </pc:spChg>
        <pc:spChg chg="ord">
          <ac:chgData name="Miriam Hagan (Health)" userId="b5832576-e817-4dd6-8063-8895e4fbe205" providerId="ADAL" clId="{BD7FBA2F-C60A-426F-A89F-784C8F0128B8}" dt="2023-09-19T01:56:57.727" v="12125" actId="13244"/>
          <ac:spMkLst>
            <pc:docMk/>
            <pc:sldMk cId="3533649776" sldId="273"/>
            <ac:spMk id="3" creationId="{44E58BE0-9678-18AC-CC92-BCD256DAD29F}"/>
          </ac:spMkLst>
        </pc:spChg>
        <pc:spChg chg="del mod">
          <ac:chgData name="Miriam Hagan (Health)" userId="b5832576-e817-4dd6-8063-8895e4fbe205" providerId="ADAL" clId="{BD7FBA2F-C60A-426F-A89F-784C8F0128B8}" dt="2023-09-17T23:36:11.010" v="10712" actId="478"/>
          <ac:spMkLst>
            <pc:docMk/>
            <pc:sldMk cId="3533649776" sldId="273"/>
            <ac:spMk id="4" creationId="{C01316E7-98D7-F331-543F-2DA60F6AE401}"/>
          </ac:spMkLst>
        </pc:spChg>
        <pc:spChg chg="add del mod">
          <ac:chgData name="Miriam Hagan (Health)" userId="b5832576-e817-4dd6-8063-8895e4fbe205" providerId="ADAL" clId="{BD7FBA2F-C60A-426F-A89F-784C8F0128B8}" dt="2023-09-17T23:36:06.248" v="10710" actId="478"/>
          <ac:spMkLst>
            <pc:docMk/>
            <pc:sldMk cId="3533649776" sldId="273"/>
            <ac:spMk id="6" creationId="{2A414C34-1167-E6E1-74AC-B436D4506E70}"/>
          </ac:spMkLst>
        </pc:spChg>
      </pc:sldChg>
      <pc:sldChg chg="modSp mod">
        <pc:chgData name="Miriam Hagan (Health)" userId="b5832576-e817-4dd6-8063-8895e4fbe205" providerId="ADAL" clId="{BD7FBA2F-C60A-426F-A89F-784C8F0128B8}" dt="2023-09-19T01:58:07.081" v="12144" actId="962"/>
        <pc:sldMkLst>
          <pc:docMk/>
          <pc:sldMk cId="2863880482" sldId="279"/>
        </pc:sldMkLst>
        <pc:spChg chg="mod ord">
          <ac:chgData name="Miriam Hagan (Health)" userId="b5832576-e817-4dd6-8063-8895e4fbe205" providerId="ADAL" clId="{BD7FBA2F-C60A-426F-A89F-784C8F0128B8}" dt="2023-09-19T01:58:07.081" v="12144" actId="962"/>
          <ac:spMkLst>
            <pc:docMk/>
            <pc:sldMk cId="2863880482" sldId="279"/>
            <ac:spMk id="4" creationId="{F0DA3C23-12C0-8CD8-344E-4C6045E7C037}"/>
          </ac:spMkLst>
        </pc:spChg>
      </pc:sldChg>
      <pc:sldChg chg="modSp mod">
        <pc:chgData name="Miriam Hagan (Health)" userId="b5832576-e817-4dd6-8063-8895e4fbe205" providerId="ADAL" clId="{BD7FBA2F-C60A-426F-A89F-784C8F0128B8}" dt="2023-09-15T06:34:59.234" v="3443" actId="962"/>
        <pc:sldMkLst>
          <pc:docMk/>
          <pc:sldMk cId="2921227922" sldId="290"/>
        </pc:sldMkLst>
        <pc:picChg chg="mod">
          <ac:chgData name="Miriam Hagan (Health)" userId="b5832576-e817-4dd6-8063-8895e4fbe205" providerId="ADAL" clId="{BD7FBA2F-C60A-426F-A89F-784C8F0128B8}" dt="2023-09-15T06:32:47.230" v="3423" actId="962"/>
          <ac:picMkLst>
            <pc:docMk/>
            <pc:sldMk cId="2921227922" sldId="290"/>
            <ac:picMk id="4" creationId="{301EFF0B-0318-4B77-8D2B-ED9B6511BF10}"/>
          </ac:picMkLst>
        </pc:picChg>
        <pc:picChg chg="mod">
          <ac:chgData name="Miriam Hagan (Health)" userId="b5832576-e817-4dd6-8063-8895e4fbe205" providerId="ADAL" clId="{BD7FBA2F-C60A-426F-A89F-784C8F0128B8}" dt="2023-09-15T06:34:59.234" v="3443" actId="962"/>
          <ac:picMkLst>
            <pc:docMk/>
            <pc:sldMk cId="2921227922" sldId="290"/>
            <ac:picMk id="5" creationId="{2C40389E-DB98-4FB2-B1A8-2B5548E2549B}"/>
          </ac:picMkLst>
        </pc:picChg>
      </pc:sldChg>
      <pc:sldChg chg="delSp">
        <pc:chgData name="Miriam Hagan (Health)" userId="b5832576-e817-4dd6-8063-8895e4fbe205" providerId="ADAL" clId="{BD7FBA2F-C60A-426F-A89F-784C8F0128B8}" dt="2023-09-17T23:33:11.392" v="10668" actId="478"/>
        <pc:sldMkLst>
          <pc:docMk/>
          <pc:sldMk cId="328270563" sldId="297"/>
        </pc:sldMkLst>
        <pc:spChg chg="del">
          <ac:chgData name="Miriam Hagan (Health)" userId="b5832576-e817-4dd6-8063-8895e4fbe205" providerId="ADAL" clId="{BD7FBA2F-C60A-426F-A89F-784C8F0128B8}" dt="2023-09-17T23:33:11.392" v="10668" actId="478"/>
          <ac:spMkLst>
            <pc:docMk/>
            <pc:sldMk cId="328270563" sldId="297"/>
            <ac:spMk id="4" creationId="{9CF932D8-63F8-A2B0-35D1-3FE2190C8994}"/>
          </ac:spMkLst>
        </pc:spChg>
      </pc:sldChg>
      <pc:sldChg chg="addSp delSp modSp mod">
        <pc:chgData name="Miriam Hagan (Health)" userId="b5832576-e817-4dd6-8063-8895e4fbe205" providerId="ADAL" clId="{BD7FBA2F-C60A-426F-A89F-784C8F0128B8}" dt="2023-09-19T01:59:21.322" v="12152" actId="962"/>
        <pc:sldMkLst>
          <pc:docMk/>
          <pc:sldMk cId="2586869142" sldId="310"/>
        </pc:sldMkLst>
        <pc:spChg chg="del">
          <ac:chgData name="Miriam Hagan (Health)" userId="b5832576-e817-4dd6-8063-8895e4fbe205" providerId="ADAL" clId="{BD7FBA2F-C60A-426F-A89F-784C8F0128B8}" dt="2023-09-17T23:33:14.377" v="10669" actId="478"/>
          <ac:spMkLst>
            <pc:docMk/>
            <pc:sldMk cId="2586869142" sldId="310"/>
            <ac:spMk id="2" creationId="{17B03427-089F-10EB-A796-0FAD982BB225}"/>
          </ac:spMkLst>
        </pc:spChg>
        <pc:spChg chg="add mod ord">
          <ac:chgData name="Miriam Hagan (Health)" userId="b5832576-e817-4dd6-8063-8895e4fbe205" providerId="ADAL" clId="{BD7FBA2F-C60A-426F-A89F-784C8F0128B8}" dt="2023-09-19T01:55:56.499" v="12121" actId="962"/>
          <ac:spMkLst>
            <pc:docMk/>
            <pc:sldMk cId="2586869142" sldId="310"/>
            <ac:spMk id="4" creationId="{A5AD1A5D-CF66-4891-7474-55B7026549AB}"/>
          </ac:spMkLst>
        </pc:spChg>
        <pc:spChg chg="mod">
          <ac:chgData name="Miriam Hagan (Health)" userId="b5832576-e817-4dd6-8063-8895e4fbe205" providerId="ADAL" clId="{BD7FBA2F-C60A-426F-A89F-784C8F0128B8}" dt="2023-09-19T01:59:17.477" v="12150" actId="962"/>
          <ac:spMkLst>
            <pc:docMk/>
            <pc:sldMk cId="2586869142" sldId="310"/>
            <ac:spMk id="8" creationId="{4C326EB8-2C32-DC65-B7AF-8BB07D10DB6C}"/>
          </ac:spMkLst>
        </pc:spChg>
        <pc:picChg chg="mod ord">
          <ac:chgData name="Miriam Hagan (Health)" userId="b5832576-e817-4dd6-8063-8895e4fbe205" providerId="ADAL" clId="{BD7FBA2F-C60A-426F-A89F-784C8F0128B8}" dt="2023-09-19T01:59:21.322" v="12152" actId="962"/>
          <ac:picMkLst>
            <pc:docMk/>
            <pc:sldMk cId="2586869142" sldId="310"/>
            <ac:picMk id="12" creationId="{2C8A6D78-CDE9-446D-F500-E4931DDA4B61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30:00.837" v="11853" actId="207"/>
        <pc:sldMkLst>
          <pc:docMk/>
          <pc:sldMk cId="3871948292" sldId="415"/>
        </pc:sldMkLst>
        <pc:spChg chg="mod">
          <ac:chgData name="Miriam Hagan (Health)" userId="b5832576-e817-4dd6-8063-8895e4fbe205" providerId="ADAL" clId="{BD7FBA2F-C60A-426F-A89F-784C8F0128B8}" dt="2023-09-17T23:29:53.791" v="10561" actId="962"/>
          <ac:spMkLst>
            <pc:docMk/>
            <pc:sldMk cId="3871948292" sldId="415"/>
            <ac:spMk id="2" creationId="{00000000-0000-0000-0000-000000000000}"/>
          </ac:spMkLst>
        </pc:spChg>
        <pc:spChg chg="mod ord">
          <ac:chgData name="Miriam Hagan (Health)" userId="b5832576-e817-4dd6-8063-8895e4fbe205" providerId="ADAL" clId="{BD7FBA2F-C60A-426F-A89F-784C8F0128B8}" dt="2023-09-17T23:30:01.398" v="10566"/>
          <ac:spMkLst>
            <pc:docMk/>
            <pc:sldMk cId="3871948292" sldId="415"/>
            <ac:spMk id="3" creationId="{00000000-0000-0000-0000-000000000000}"/>
          </ac:spMkLst>
        </pc:spChg>
        <pc:spChg chg="del mod">
          <ac:chgData name="Miriam Hagan (Health)" userId="b5832576-e817-4dd6-8063-8895e4fbe205" providerId="ADAL" clId="{BD7FBA2F-C60A-426F-A89F-784C8F0128B8}" dt="2023-09-17T23:29:46.861" v="10556" actId="478"/>
          <ac:spMkLst>
            <pc:docMk/>
            <pc:sldMk cId="3871948292" sldId="415"/>
            <ac:spMk id="4" creationId="{EBE3230B-A61F-2134-1AFE-1A8427A443B0}"/>
          </ac:spMkLst>
        </pc:spChg>
        <pc:spChg chg="mod">
          <ac:chgData name="Miriam Hagan (Health)" userId="b5832576-e817-4dd6-8063-8895e4fbe205" providerId="ADAL" clId="{BD7FBA2F-C60A-426F-A89F-784C8F0128B8}" dt="2023-09-17T23:29:50.956" v="10558" actId="962"/>
          <ac:spMkLst>
            <pc:docMk/>
            <pc:sldMk cId="3871948292" sldId="415"/>
            <ac:spMk id="5" creationId="{07ABEF75-0482-6783-40F7-706ACB3D8349}"/>
          </ac:spMkLst>
        </pc:spChg>
        <pc:spChg chg="mod">
          <ac:chgData name="Miriam Hagan (Health)" userId="b5832576-e817-4dd6-8063-8895e4fbe205" providerId="ADAL" clId="{BD7FBA2F-C60A-426F-A89F-784C8F0128B8}" dt="2023-09-17T23:29:55.588" v="10563" actId="962"/>
          <ac:spMkLst>
            <pc:docMk/>
            <pc:sldMk cId="3871948292" sldId="415"/>
            <ac:spMk id="31" creationId="{EA9071D5-0D36-474B-AE2E-A19CE4CEC56C}"/>
          </ac:spMkLst>
        </pc:spChg>
        <pc:spChg chg="mod">
          <ac:chgData name="Miriam Hagan (Health)" userId="b5832576-e817-4dd6-8063-8895e4fbe205" providerId="ADAL" clId="{BD7FBA2F-C60A-426F-A89F-784C8F0128B8}" dt="2023-09-19T01:29:52.448" v="11852" actId="207"/>
          <ac:spMkLst>
            <pc:docMk/>
            <pc:sldMk cId="3871948292" sldId="415"/>
            <ac:spMk id="83" creationId="{00000000-0000-0000-0000-000000000000}"/>
          </ac:spMkLst>
        </pc:spChg>
        <pc:spChg chg="mod">
          <ac:chgData name="Miriam Hagan (Health)" userId="b5832576-e817-4dd6-8063-8895e4fbe205" providerId="ADAL" clId="{BD7FBA2F-C60A-426F-A89F-784C8F0128B8}" dt="2023-09-19T01:30:00.837" v="11853" actId="207"/>
          <ac:spMkLst>
            <pc:docMk/>
            <pc:sldMk cId="3871948292" sldId="415"/>
            <ac:spMk id="84" creationId="{00000000-0000-0000-0000-000000000000}"/>
          </ac:spMkLst>
        </pc:spChg>
        <pc:grpChg chg="add del mod">
          <ac:chgData name="Miriam Hagan (Health)" userId="b5832576-e817-4dd6-8063-8895e4fbe205" providerId="ADAL" clId="{BD7FBA2F-C60A-426F-A89F-784C8F0128B8}" dt="2023-09-17T23:29:39.278" v="10555" actId="478"/>
          <ac:grpSpMkLst>
            <pc:docMk/>
            <pc:sldMk cId="3871948292" sldId="415"/>
            <ac:grpSpMk id="74" creationId="{00000000-0000-0000-0000-000000000000}"/>
          </ac:grpSpMkLst>
        </pc:grpChg>
        <pc:cxnChg chg="mod">
          <ac:chgData name="Miriam Hagan (Health)" userId="b5832576-e817-4dd6-8063-8895e4fbe205" providerId="ADAL" clId="{BD7FBA2F-C60A-426F-A89F-784C8F0128B8}" dt="2023-09-15T07:01:30.403" v="3984" actId="962"/>
          <ac:cxnSpMkLst>
            <pc:docMk/>
            <pc:sldMk cId="3871948292" sldId="415"/>
            <ac:cxnSpMk id="72" creationId="{00000000-0000-0000-0000-000000000000}"/>
          </ac:cxnSpMkLst>
        </pc:cxnChg>
        <pc:cxnChg chg="mod">
          <ac:chgData name="Miriam Hagan (Health)" userId="b5832576-e817-4dd6-8063-8895e4fbe205" providerId="ADAL" clId="{BD7FBA2F-C60A-426F-A89F-784C8F0128B8}" dt="2023-09-17T23:29:39.278" v="10555" actId="478"/>
          <ac:cxnSpMkLst>
            <pc:docMk/>
            <pc:sldMk cId="3871948292" sldId="415"/>
            <ac:cxnSpMk id="73" creationId="{00000000-0000-0000-0000-000000000000}"/>
          </ac:cxnSpMkLst>
        </pc:cxnChg>
        <pc:cxnChg chg="mod">
          <ac:chgData name="Miriam Hagan (Health)" userId="b5832576-e817-4dd6-8063-8895e4fbe205" providerId="ADAL" clId="{BD7FBA2F-C60A-426F-A89F-784C8F0128B8}" dt="2023-09-17T23:29:51.561" v="10559" actId="962"/>
          <ac:cxnSpMkLst>
            <pc:docMk/>
            <pc:sldMk cId="3871948292" sldId="415"/>
            <ac:cxnSpMk id="75" creationId="{00000000-0000-0000-0000-000000000000}"/>
          </ac:cxnSpMkLst>
        </pc:cxnChg>
      </pc:sldChg>
      <pc:sldChg chg="delSp modSp mod">
        <pc:chgData name="Miriam Hagan (Health)" userId="b5832576-e817-4dd6-8063-8895e4fbe205" providerId="ADAL" clId="{BD7FBA2F-C60A-426F-A89F-784C8F0128B8}" dt="2023-09-19T01:32:43.188" v="11906" actId="962"/>
        <pc:sldMkLst>
          <pc:docMk/>
          <pc:sldMk cId="3597670475" sldId="416"/>
        </pc:sldMkLst>
        <pc:spChg chg="del mod">
          <ac:chgData name="Miriam Hagan (Health)" userId="b5832576-e817-4dd6-8063-8895e4fbe205" providerId="ADAL" clId="{BD7FBA2F-C60A-426F-A89F-784C8F0128B8}" dt="2023-09-17T23:33:49.251" v="10679" actId="478"/>
          <ac:spMkLst>
            <pc:docMk/>
            <pc:sldMk cId="3597670475" sldId="416"/>
            <ac:spMk id="3" creationId="{7FD50A4C-B267-20D6-7459-7523102649A8}"/>
          </ac:spMkLst>
        </pc:spChg>
        <pc:spChg chg="mod">
          <ac:chgData name="Miriam Hagan (Health)" userId="b5832576-e817-4dd6-8063-8895e4fbe205" providerId="ADAL" clId="{BD7FBA2F-C60A-426F-A89F-784C8F0128B8}" dt="2023-09-19T01:32:43.188" v="11906" actId="962"/>
          <ac:spMkLst>
            <pc:docMk/>
            <pc:sldMk cId="3597670475" sldId="416"/>
            <ac:spMk id="4" creationId="{1FBF2E39-8926-53FE-D319-9C38778599DD}"/>
          </ac:spMkLst>
        </pc:spChg>
        <pc:spChg chg="mod">
          <ac:chgData name="Miriam Hagan (Health)" userId="b5832576-e817-4dd6-8063-8895e4fbe205" providerId="ADAL" clId="{BD7FBA2F-C60A-426F-A89F-784C8F0128B8}" dt="2023-09-19T01:31:36.312" v="11887" actId="962"/>
          <ac:spMkLst>
            <pc:docMk/>
            <pc:sldMk cId="3597670475" sldId="416"/>
            <ac:spMk id="6" creationId="{5EFF1708-5E7F-46FD-B09A-A908A6C43BDC}"/>
          </ac:spMkLst>
        </pc:spChg>
        <pc:spChg chg="mod">
          <ac:chgData name="Miriam Hagan (Health)" userId="b5832576-e817-4dd6-8063-8895e4fbe205" providerId="ADAL" clId="{BD7FBA2F-C60A-426F-A89F-784C8F0128B8}" dt="2023-09-19T01:32:27.534" v="11901" actId="962"/>
          <ac:spMkLst>
            <pc:docMk/>
            <pc:sldMk cId="3597670475" sldId="416"/>
            <ac:spMk id="7" creationId="{E7826E13-388B-43A4-8DDF-186EF58EDF7A}"/>
          </ac:spMkLst>
        </pc:spChg>
        <pc:spChg chg="mod ord">
          <ac:chgData name="Miriam Hagan (Health)" userId="b5832576-e817-4dd6-8063-8895e4fbe205" providerId="ADAL" clId="{BD7FBA2F-C60A-426F-A89F-784C8F0128B8}" dt="2023-09-19T01:32:35.602" v="11904" actId="962"/>
          <ac:spMkLst>
            <pc:docMk/>
            <pc:sldMk cId="3597670475" sldId="416"/>
            <ac:spMk id="8" creationId="{B86E1D4E-EF3A-4021-9D5D-610819C5B234}"/>
          </ac:spMkLst>
        </pc:spChg>
        <pc:spChg chg="mod ord">
          <ac:chgData name="Miriam Hagan (Health)" userId="b5832576-e817-4dd6-8063-8895e4fbe205" providerId="ADAL" clId="{BD7FBA2F-C60A-426F-A89F-784C8F0128B8}" dt="2023-09-19T01:32:25.084" v="11899" actId="13244"/>
          <ac:spMkLst>
            <pc:docMk/>
            <pc:sldMk cId="3597670475" sldId="416"/>
            <ac:spMk id="9" creationId="{0ED907F5-007E-46A2-84FD-B245AC670991}"/>
          </ac:spMkLst>
        </pc:spChg>
      </pc:sldChg>
      <pc:sldChg chg="delSp">
        <pc:chgData name="Miriam Hagan (Health)" userId="b5832576-e817-4dd6-8063-8895e4fbe205" providerId="ADAL" clId="{BD7FBA2F-C60A-426F-A89F-784C8F0128B8}" dt="2023-09-17T23:33:52.283" v="10680" actId="478"/>
        <pc:sldMkLst>
          <pc:docMk/>
          <pc:sldMk cId="2477336098" sldId="417"/>
        </pc:sldMkLst>
        <pc:spChg chg="del">
          <ac:chgData name="Miriam Hagan (Health)" userId="b5832576-e817-4dd6-8063-8895e4fbe205" providerId="ADAL" clId="{BD7FBA2F-C60A-426F-A89F-784C8F0128B8}" dt="2023-09-17T23:33:52.283" v="10680" actId="478"/>
          <ac:spMkLst>
            <pc:docMk/>
            <pc:sldMk cId="2477336098" sldId="417"/>
            <ac:spMk id="10" creationId="{A731746E-6F47-738F-38A5-B80AAB5074A1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7T23:33:59.011" v="10681" actId="478"/>
        <pc:sldMkLst>
          <pc:docMk/>
          <pc:sldMk cId="676328840" sldId="419"/>
        </pc:sldMkLst>
        <pc:spChg chg="del">
          <ac:chgData name="Miriam Hagan (Health)" userId="b5832576-e817-4dd6-8063-8895e4fbe205" providerId="ADAL" clId="{BD7FBA2F-C60A-426F-A89F-784C8F0128B8}" dt="2023-09-17T23:33:59.011" v="10681" actId="478"/>
          <ac:spMkLst>
            <pc:docMk/>
            <pc:sldMk cId="676328840" sldId="419"/>
            <ac:spMk id="3" creationId="{E2466B6E-820A-748E-A286-2098C6BEA0B4}"/>
          </ac:spMkLst>
        </pc:spChg>
        <pc:grpChg chg="mod">
          <ac:chgData name="Miriam Hagan (Health)" userId="b5832576-e817-4dd6-8063-8895e4fbe205" providerId="ADAL" clId="{BD7FBA2F-C60A-426F-A89F-784C8F0128B8}" dt="2023-09-15T07:12:19.186" v="6298" actId="962"/>
          <ac:grpSpMkLst>
            <pc:docMk/>
            <pc:sldMk cId="676328840" sldId="419"/>
            <ac:grpSpMk id="5" creationId="{C953218B-8120-4331-A6D7-39F903D646C9}"/>
          </ac:grpSpMkLst>
        </pc:grpChg>
      </pc:sldChg>
      <pc:sldChg chg="delSp modSp mod">
        <pc:chgData name="Miriam Hagan (Health)" userId="b5832576-e817-4dd6-8063-8895e4fbe205" providerId="ADAL" clId="{BD7FBA2F-C60A-426F-A89F-784C8F0128B8}" dt="2023-09-17T23:33:43.044" v="10677" actId="478"/>
        <pc:sldMkLst>
          <pc:docMk/>
          <pc:sldMk cId="923454215" sldId="426"/>
        </pc:sldMkLst>
        <pc:spChg chg="del mod">
          <ac:chgData name="Miriam Hagan (Health)" userId="b5832576-e817-4dd6-8063-8895e4fbe205" providerId="ADAL" clId="{BD7FBA2F-C60A-426F-A89F-784C8F0128B8}" dt="2023-09-17T23:33:43.044" v="10677" actId="478"/>
          <ac:spMkLst>
            <pc:docMk/>
            <pc:sldMk cId="923454215" sldId="426"/>
            <ac:spMk id="3" creationId="{78AD1F24-C340-EC62-228A-FE6B7B9C0F3C}"/>
          </ac:spMkLst>
        </pc:spChg>
        <pc:grpChg chg="mod">
          <ac:chgData name="Miriam Hagan (Health)" userId="b5832576-e817-4dd6-8063-8895e4fbe205" providerId="ADAL" clId="{BD7FBA2F-C60A-426F-A89F-784C8F0128B8}" dt="2023-09-15T05:47:21.887" v="1137" actId="962"/>
          <ac:grpSpMkLst>
            <pc:docMk/>
            <pc:sldMk cId="923454215" sldId="426"/>
            <ac:grpSpMk id="34" creationId="{C2E592F6-726B-5E21-50A3-0B080003CA7F}"/>
          </ac:grpSpMkLst>
        </pc:grpChg>
        <pc:grpChg chg="mod">
          <ac:chgData name="Miriam Hagan (Health)" userId="b5832576-e817-4dd6-8063-8895e4fbe205" providerId="ADAL" clId="{BD7FBA2F-C60A-426F-A89F-784C8F0128B8}" dt="2023-09-15T05:49:46.681" v="1703" actId="962"/>
          <ac:grpSpMkLst>
            <pc:docMk/>
            <pc:sldMk cId="923454215" sldId="426"/>
            <ac:grpSpMk id="37" creationId="{0F28D03D-B21E-3908-C652-A9070B0CEA12}"/>
          </ac:grpSpMkLst>
        </pc:grpChg>
      </pc:sldChg>
      <pc:sldChg chg="modSp">
        <pc:chgData name="Miriam Hagan (Health)" userId="b5832576-e817-4dd6-8063-8895e4fbe205" providerId="ADAL" clId="{BD7FBA2F-C60A-426F-A89F-784C8F0128B8}" dt="2023-09-15T07:20:06.410" v="7231" actId="962"/>
        <pc:sldMkLst>
          <pc:docMk/>
          <pc:sldMk cId="3127840616" sldId="654"/>
        </pc:sldMkLst>
        <pc:graphicFrameChg chg="mod">
          <ac:chgData name="Miriam Hagan (Health)" userId="b5832576-e817-4dd6-8063-8895e4fbe205" providerId="ADAL" clId="{BD7FBA2F-C60A-426F-A89F-784C8F0128B8}" dt="2023-09-15T07:20:06.410" v="7231" actId="962"/>
          <ac:graphicFrameMkLst>
            <pc:docMk/>
            <pc:sldMk cId="3127840616" sldId="654"/>
            <ac:graphicFrameMk id="7" creationId="{3FF78006-83F3-431A-96C6-7E3C63B0E231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7T23:30:49.651" v="10568" actId="33553"/>
        <pc:sldMkLst>
          <pc:docMk/>
          <pc:sldMk cId="2484949893" sldId="661"/>
        </pc:sldMkLst>
        <pc:spChg chg="mod">
          <ac:chgData name="Miriam Hagan (Health)" userId="b5832576-e817-4dd6-8063-8895e4fbe205" providerId="ADAL" clId="{BD7FBA2F-C60A-426F-A89F-784C8F0128B8}" dt="2023-09-17T23:30:49.651" v="10568" actId="33553"/>
          <ac:spMkLst>
            <pc:docMk/>
            <pc:sldMk cId="2484949893" sldId="661"/>
            <ac:spMk id="4" creationId="{95BBDCD3-E4A8-43C4-A3A2-6814E7CDD720}"/>
          </ac:spMkLst>
        </pc:spChg>
        <pc:graphicFrameChg chg="mod">
          <ac:chgData name="Miriam Hagan (Health)" userId="b5832576-e817-4dd6-8063-8895e4fbe205" providerId="ADAL" clId="{BD7FBA2F-C60A-426F-A89F-784C8F0128B8}" dt="2023-09-15T06:34:33.951" v="3433" actId="962"/>
          <ac:graphicFrameMkLst>
            <pc:docMk/>
            <pc:sldMk cId="2484949893" sldId="661"/>
            <ac:graphicFrameMk id="6" creationId="{C84C1F5B-AED0-406C-9EB0-A90E20F31E5A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7T23:31:40.480" v="10618" actId="33553"/>
        <pc:sldMkLst>
          <pc:docMk/>
          <pc:sldMk cId="819572288" sldId="663"/>
        </pc:sldMkLst>
        <pc:spChg chg="mod">
          <ac:chgData name="Miriam Hagan (Health)" userId="b5832576-e817-4dd6-8063-8895e4fbe205" providerId="ADAL" clId="{BD7FBA2F-C60A-426F-A89F-784C8F0128B8}" dt="2023-09-17T23:31:40.480" v="10618" actId="33553"/>
          <ac:spMkLst>
            <pc:docMk/>
            <pc:sldMk cId="819572288" sldId="663"/>
            <ac:spMk id="4" creationId="{EF64B4E9-1E28-46AA-91F5-BA52DE14A022}"/>
          </ac:spMkLst>
        </pc:spChg>
        <pc:picChg chg="mod">
          <ac:chgData name="Miriam Hagan (Health)" userId="b5832576-e817-4dd6-8063-8895e4fbe205" providerId="ADAL" clId="{BD7FBA2F-C60A-426F-A89F-784C8F0128B8}" dt="2023-09-15T06:35:07.586" v="3444" actId="962"/>
          <ac:picMkLst>
            <pc:docMk/>
            <pc:sldMk cId="819572288" sldId="663"/>
            <ac:picMk id="6" creationId="{0554BBA5-8D1A-4ECA-894B-1F14C7482F50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3:12.939" v="12087" actId="13244"/>
        <pc:sldMkLst>
          <pc:docMk/>
          <pc:sldMk cId="1147811569" sldId="3563"/>
        </pc:sldMkLst>
        <pc:spChg chg="add del mod ord">
          <ac:chgData name="Miriam Hagan (Health)" userId="b5832576-e817-4dd6-8063-8895e4fbe205" providerId="ADAL" clId="{BD7FBA2F-C60A-426F-A89F-784C8F0128B8}" dt="2023-09-19T01:53:12.939" v="12087" actId="13244"/>
          <ac:spMkLst>
            <pc:docMk/>
            <pc:sldMk cId="1147811569" sldId="3563"/>
            <ac:spMk id="3" creationId="{14CC20AF-5F03-86A9-2E9E-B48CAD93AAFA}"/>
          </ac:spMkLst>
        </pc:spChg>
        <pc:spChg chg="del">
          <ac:chgData name="Miriam Hagan (Health)" userId="b5832576-e817-4dd6-8063-8895e4fbe205" providerId="ADAL" clId="{BD7FBA2F-C60A-426F-A89F-784C8F0128B8}" dt="2023-09-15T07:20:25.386" v="7232" actId="478"/>
          <ac:spMkLst>
            <pc:docMk/>
            <pc:sldMk cId="1147811569" sldId="3563"/>
            <ac:spMk id="3" creationId="{D3F8E816-BE9E-4F5C-96E6-FD0F0E65BBBE}"/>
          </ac:spMkLst>
        </pc:spChg>
        <pc:spChg chg="mod ord">
          <ac:chgData name="Miriam Hagan (Health)" userId="b5832576-e817-4dd6-8063-8895e4fbe205" providerId="ADAL" clId="{BD7FBA2F-C60A-426F-A89F-784C8F0128B8}" dt="2023-09-19T01:52:36.446" v="12081" actId="1076"/>
          <ac:spMkLst>
            <pc:docMk/>
            <pc:sldMk cId="1147811569" sldId="3563"/>
            <ac:spMk id="6" creationId="{42580745-7B02-4608-9C1F-04FF82E6BAF9}"/>
          </ac:spMkLst>
        </pc:spChg>
        <pc:spChg chg="ord">
          <ac:chgData name="Miriam Hagan (Health)" userId="b5832576-e817-4dd6-8063-8895e4fbe205" providerId="ADAL" clId="{BD7FBA2F-C60A-426F-A89F-784C8F0128B8}" dt="2023-09-19T01:52:21.156" v="12078" actId="13244"/>
          <ac:spMkLst>
            <pc:docMk/>
            <pc:sldMk cId="1147811569" sldId="3563"/>
            <ac:spMk id="9" creationId="{3D33606A-E90B-4889-B967-BEC88007D512}"/>
          </ac:spMkLst>
        </pc:spChg>
        <pc:picChg chg="mod">
          <ac:chgData name="Miriam Hagan (Health)" userId="b5832576-e817-4dd6-8063-8895e4fbe205" providerId="ADAL" clId="{BD7FBA2F-C60A-426F-A89F-784C8F0128B8}" dt="2023-09-15T07:22:25.991" v="7738" actId="962"/>
          <ac:picMkLst>
            <pc:docMk/>
            <pc:sldMk cId="1147811569" sldId="3563"/>
            <ac:picMk id="4" creationId="{A643628C-F664-4B0C-B644-3F7B2A8E9D08}"/>
          </ac:picMkLst>
        </pc:picChg>
        <pc:picChg chg="mod">
          <ac:chgData name="Miriam Hagan (Health)" userId="b5832576-e817-4dd6-8063-8895e4fbe205" providerId="ADAL" clId="{BD7FBA2F-C60A-426F-A89F-784C8F0128B8}" dt="2023-09-19T01:52:40.924" v="12082" actId="1076"/>
          <ac:picMkLst>
            <pc:docMk/>
            <pc:sldMk cId="1147811569" sldId="3563"/>
            <ac:picMk id="5" creationId="{55797632-82E3-4023-8BDD-65BA13A3A3E3}"/>
          </ac:picMkLst>
        </pc:picChg>
        <pc:picChg chg="mod">
          <ac:chgData name="Miriam Hagan (Health)" userId="b5832576-e817-4dd6-8063-8895e4fbe205" providerId="ADAL" clId="{BD7FBA2F-C60A-426F-A89F-784C8F0128B8}" dt="2023-09-19T01:53:10.056" v="12086" actId="962"/>
          <ac:picMkLst>
            <pc:docMk/>
            <pc:sldMk cId="1147811569" sldId="3563"/>
            <ac:picMk id="14" creationId="{822628FF-5486-4EE4-ACCF-930B97A3A990}"/>
          </ac:picMkLst>
        </pc:picChg>
      </pc:sldChg>
      <pc:sldChg chg="modSp mod">
        <pc:chgData name="Miriam Hagan (Health)" userId="b5832576-e817-4dd6-8063-8895e4fbe205" providerId="ADAL" clId="{BD7FBA2F-C60A-426F-A89F-784C8F0128B8}" dt="2023-09-15T07:29:10.694" v="9146" actId="962"/>
        <pc:sldMkLst>
          <pc:docMk/>
          <pc:sldMk cId="1067624750" sldId="3604"/>
        </pc:sldMkLst>
        <pc:picChg chg="mod">
          <ac:chgData name="Miriam Hagan (Health)" userId="b5832576-e817-4dd6-8063-8895e4fbe205" providerId="ADAL" clId="{BD7FBA2F-C60A-426F-A89F-784C8F0128B8}" dt="2023-09-15T07:29:10.694" v="9146" actId="962"/>
          <ac:picMkLst>
            <pc:docMk/>
            <pc:sldMk cId="1067624750" sldId="3604"/>
            <ac:picMk id="3" creationId="{E348A0B6-1172-9ABA-1CF6-5F5E5A22EE72}"/>
          </ac:picMkLst>
        </pc:picChg>
      </pc:sldChg>
      <pc:sldChg chg="addSp modSp mod">
        <pc:chgData name="Miriam Hagan (Health)" userId="b5832576-e817-4dd6-8063-8895e4fbe205" providerId="ADAL" clId="{BD7FBA2F-C60A-426F-A89F-784C8F0128B8}" dt="2023-09-19T01:55:27.605" v="12115" actId="13244"/>
        <pc:sldMkLst>
          <pc:docMk/>
          <pc:sldMk cId="2924744049" sldId="3638"/>
        </pc:sldMkLst>
        <pc:spChg chg="add mod ord">
          <ac:chgData name="Miriam Hagan (Health)" userId="b5832576-e817-4dd6-8063-8895e4fbe205" providerId="ADAL" clId="{BD7FBA2F-C60A-426F-A89F-784C8F0128B8}" dt="2023-09-19T01:55:27.605" v="12115" actId="13244"/>
          <ac:spMkLst>
            <pc:docMk/>
            <pc:sldMk cId="2924744049" sldId="3638"/>
            <ac:spMk id="4" creationId="{7265B6B6-B87F-B0EA-DA9D-A1EEB5F1AD0A}"/>
          </ac:spMkLst>
        </pc:spChg>
        <pc:picChg chg="mod">
          <ac:chgData name="Miriam Hagan (Health)" userId="b5832576-e817-4dd6-8063-8895e4fbe205" providerId="ADAL" clId="{BD7FBA2F-C60A-426F-A89F-784C8F0128B8}" dt="2023-09-15T06:18:04.133" v="2221" actId="962"/>
          <ac:picMkLst>
            <pc:docMk/>
            <pc:sldMk cId="2924744049" sldId="3638"/>
            <ac:picMk id="3" creationId="{84DAF5AC-5A98-8372-3779-49EF8C0E1AA8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9T01:55:13.442" v="12114" actId="167"/>
        <pc:sldMkLst>
          <pc:docMk/>
          <pc:sldMk cId="2907365789" sldId="2145705959"/>
        </pc:sldMkLst>
        <pc:spChg chg="mod ord">
          <ac:chgData name="Miriam Hagan (Health)" userId="b5832576-e817-4dd6-8063-8895e4fbe205" providerId="ADAL" clId="{BD7FBA2F-C60A-426F-A89F-784C8F0128B8}" dt="2023-09-19T01:51:03.027" v="12066" actId="1036"/>
          <ac:spMkLst>
            <pc:docMk/>
            <pc:sldMk cId="2907365789" sldId="2145705959"/>
            <ac:spMk id="2" creationId="{6D73C394-9219-4CA3-B885-60E43BC4270B}"/>
          </ac:spMkLst>
        </pc:spChg>
        <pc:spChg chg="del mod">
          <ac:chgData name="Miriam Hagan (Health)" userId="b5832576-e817-4dd6-8063-8895e4fbe205" providerId="ADAL" clId="{BD7FBA2F-C60A-426F-A89F-784C8F0128B8}" dt="2023-09-17T23:34:36.099" v="10692" actId="478"/>
          <ac:spMkLst>
            <pc:docMk/>
            <pc:sldMk cId="2907365789" sldId="2145705959"/>
            <ac:spMk id="3" creationId="{E586F53B-60ED-9D48-F3E9-34CD12A333BD}"/>
          </ac:spMkLst>
        </pc:spChg>
        <pc:spChg chg="mod ord">
          <ac:chgData name="Miriam Hagan (Health)" userId="b5832576-e817-4dd6-8063-8895e4fbe205" providerId="ADAL" clId="{BD7FBA2F-C60A-426F-A89F-784C8F0128B8}" dt="2023-09-19T01:54:36.272" v="12103" actId="962"/>
          <ac:spMkLst>
            <pc:docMk/>
            <pc:sldMk cId="2907365789" sldId="2145705959"/>
            <ac:spMk id="5" creationId="{40A1703C-D5D0-53C7-1DF7-C3EBE93D7D9E}"/>
          </ac:spMkLst>
        </pc:spChg>
        <pc:spChg chg="ord">
          <ac:chgData name="Miriam Hagan (Health)" userId="b5832576-e817-4dd6-8063-8895e4fbe205" providerId="ADAL" clId="{BD7FBA2F-C60A-426F-A89F-784C8F0128B8}" dt="2023-09-19T01:48:05.459" v="12005" actId="13244"/>
          <ac:spMkLst>
            <pc:docMk/>
            <pc:sldMk cId="2907365789" sldId="2145705959"/>
            <ac:spMk id="8" creationId="{3053F1B7-C794-57FC-C2C9-F71C0D354153}"/>
          </ac:spMkLst>
        </pc:spChg>
        <pc:spChg chg="ord">
          <ac:chgData name="Miriam Hagan (Health)" userId="b5832576-e817-4dd6-8063-8895e4fbe205" providerId="ADAL" clId="{BD7FBA2F-C60A-426F-A89F-784C8F0128B8}" dt="2023-09-19T01:48:29.434" v="12017" actId="13244"/>
          <ac:spMkLst>
            <pc:docMk/>
            <pc:sldMk cId="2907365789" sldId="2145705959"/>
            <ac:spMk id="9" creationId="{58C2DD23-FA9F-5F56-F59B-FBC0889FE295}"/>
          </ac:spMkLst>
        </pc:spChg>
        <pc:spChg chg="ord">
          <ac:chgData name="Miriam Hagan (Health)" userId="b5832576-e817-4dd6-8063-8895e4fbe205" providerId="ADAL" clId="{BD7FBA2F-C60A-426F-A89F-784C8F0128B8}" dt="2023-09-19T01:49:05.189" v="12032" actId="13244"/>
          <ac:spMkLst>
            <pc:docMk/>
            <pc:sldMk cId="2907365789" sldId="2145705959"/>
            <ac:spMk id="12" creationId="{14C8D9D5-B7A8-858A-7451-F6F0F6543B3C}"/>
          </ac:spMkLst>
        </pc:spChg>
        <pc:spChg chg="ord">
          <ac:chgData name="Miriam Hagan (Health)" userId="b5832576-e817-4dd6-8063-8895e4fbe205" providerId="ADAL" clId="{BD7FBA2F-C60A-426F-A89F-784C8F0128B8}" dt="2023-09-19T01:48:07.473" v="12006" actId="13244"/>
          <ac:spMkLst>
            <pc:docMk/>
            <pc:sldMk cId="2907365789" sldId="2145705959"/>
            <ac:spMk id="13" creationId="{4C6B0910-A174-FAE5-0C7C-7D2BE04C7A7A}"/>
          </ac:spMkLst>
        </pc:spChg>
        <pc:spChg chg="ord">
          <ac:chgData name="Miriam Hagan (Health)" userId="b5832576-e817-4dd6-8063-8895e4fbe205" providerId="ADAL" clId="{BD7FBA2F-C60A-426F-A89F-784C8F0128B8}" dt="2023-09-19T01:48:09.151" v="12007" actId="13244"/>
          <ac:spMkLst>
            <pc:docMk/>
            <pc:sldMk cId="2907365789" sldId="2145705959"/>
            <ac:spMk id="14" creationId="{58449538-111B-7C87-CD8B-3AAF5BDE73BD}"/>
          </ac:spMkLst>
        </pc:spChg>
        <pc:spChg chg="ord">
          <ac:chgData name="Miriam Hagan (Health)" userId="b5832576-e817-4dd6-8063-8895e4fbe205" providerId="ADAL" clId="{BD7FBA2F-C60A-426F-A89F-784C8F0128B8}" dt="2023-09-19T01:48:14.600" v="12010" actId="13244"/>
          <ac:spMkLst>
            <pc:docMk/>
            <pc:sldMk cId="2907365789" sldId="2145705959"/>
            <ac:spMk id="15" creationId="{31ECC9C5-9ED9-E095-8ED9-C0D70896FA5F}"/>
          </ac:spMkLst>
        </pc:spChg>
        <pc:spChg chg="ord">
          <ac:chgData name="Miriam Hagan (Health)" userId="b5832576-e817-4dd6-8063-8895e4fbe205" providerId="ADAL" clId="{BD7FBA2F-C60A-426F-A89F-784C8F0128B8}" dt="2023-09-19T01:48:21.206" v="12013" actId="13244"/>
          <ac:spMkLst>
            <pc:docMk/>
            <pc:sldMk cId="2907365789" sldId="2145705959"/>
            <ac:spMk id="16" creationId="{C901466D-194A-F37B-9685-DC41E2BB4873}"/>
          </ac:spMkLst>
        </pc:spChg>
        <pc:spChg chg="ord">
          <ac:chgData name="Miriam Hagan (Health)" userId="b5832576-e817-4dd6-8063-8895e4fbe205" providerId="ADAL" clId="{BD7FBA2F-C60A-426F-A89F-784C8F0128B8}" dt="2023-09-19T01:48:39.231" v="12019" actId="13244"/>
          <ac:spMkLst>
            <pc:docMk/>
            <pc:sldMk cId="2907365789" sldId="2145705959"/>
            <ac:spMk id="17" creationId="{9C740A65-80C3-6CE4-FBF3-F5FBE9242E46}"/>
          </ac:spMkLst>
        </pc:spChg>
        <pc:spChg chg="ord">
          <ac:chgData name="Miriam Hagan (Health)" userId="b5832576-e817-4dd6-8063-8895e4fbe205" providerId="ADAL" clId="{BD7FBA2F-C60A-426F-A89F-784C8F0128B8}" dt="2023-09-19T01:48:48.917" v="12024" actId="13244"/>
          <ac:spMkLst>
            <pc:docMk/>
            <pc:sldMk cId="2907365789" sldId="2145705959"/>
            <ac:spMk id="18" creationId="{CCA26165-A6BF-1286-E66B-FA5A258E4781}"/>
          </ac:spMkLst>
        </pc:spChg>
        <pc:spChg chg="ord">
          <ac:chgData name="Miriam Hagan (Health)" userId="b5832576-e817-4dd6-8063-8895e4fbe205" providerId="ADAL" clId="{BD7FBA2F-C60A-426F-A89F-784C8F0128B8}" dt="2023-09-19T01:48:56.807" v="12028" actId="13244"/>
          <ac:spMkLst>
            <pc:docMk/>
            <pc:sldMk cId="2907365789" sldId="2145705959"/>
            <ac:spMk id="19" creationId="{02A57911-5DC4-E245-BF5D-D8BE49422F20}"/>
          </ac:spMkLst>
        </pc:spChg>
        <pc:spChg chg="ord">
          <ac:chgData name="Miriam Hagan (Health)" userId="b5832576-e817-4dd6-8063-8895e4fbe205" providerId="ADAL" clId="{BD7FBA2F-C60A-426F-A89F-784C8F0128B8}" dt="2023-09-19T01:49:07.922" v="12033" actId="13244"/>
          <ac:spMkLst>
            <pc:docMk/>
            <pc:sldMk cId="2907365789" sldId="2145705959"/>
            <ac:spMk id="20" creationId="{2ACBCAE9-4973-BCCD-11BF-3698598F2812}"/>
          </ac:spMkLst>
        </pc:spChg>
        <pc:spChg chg="ord">
          <ac:chgData name="Miriam Hagan (Health)" userId="b5832576-e817-4dd6-8063-8895e4fbe205" providerId="ADAL" clId="{BD7FBA2F-C60A-426F-A89F-784C8F0128B8}" dt="2023-09-19T01:49:31.164" v="12040" actId="13244"/>
          <ac:spMkLst>
            <pc:docMk/>
            <pc:sldMk cId="2907365789" sldId="2145705959"/>
            <ac:spMk id="21" creationId="{B1D25F81-3917-1A78-5E6A-B1443D2CFB53}"/>
          </ac:spMkLst>
        </pc:spChg>
        <pc:spChg chg="ord">
          <ac:chgData name="Miriam Hagan (Health)" userId="b5832576-e817-4dd6-8063-8895e4fbe205" providerId="ADAL" clId="{BD7FBA2F-C60A-426F-A89F-784C8F0128B8}" dt="2023-09-19T01:49:41.361" v="12045" actId="13244"/>
          <ac:spMkLst>
            <pc:docMk/>
            <pc:sldMk cId="2907365789" sldId="2145705959"/>
            <ac:spMk id="22" creationId="{40399D27-90C3-CE9B-EE8C-C9EAC0EC5DB8}"/>
          </ac:spMkLst>
        </pc:spChg>
        <pc:spChg chg="mod ord">
          <ac:chgData name="Miriam Hagan (Health)" userId="b5832576-e817-4dd6-8063-8895e4fbe205" providerId="ADAL" clId="{BD7FBA2F-C60A-426F-A89F-784C8F0128B8}" dt="2023-09-19T01:48:10.550" v="12008" actId="13244"/>
          <ac:spMkLst>
            <pc:docMk/>
            <pc:sldMk cId="2907365789" sldId="2145705959"/>
            <ac:spMk id="31" creationId="{9D54C3D2-A0D5-F735-C8E8-CD6013E8C5C7}"/>
          </ac:spMkLst>
        </pc:spChg>
        <pc:spChg chg="mod ord">
          <ac:chgData name="Miriam Hagan (Health)" userId="b5832576-e817-4dd6-8063-8895e4fbe205" providerId="ADAL" clId="{BD7FBA2F-C60A-426F-A89F-784C8F0128B8}" dt="2023-09-19T01:48:16.864" v="12011" actId="13244"/>
          <ac:spMkLst>
            <pc:docMk/>
            <pc:sldMk cId="2907365789" sldId="2145705959"/>
            <ac:spMk id="64" creationId="{465DC5A4-20F4-E995-FEBA-F71AD66AB432}"/>
          </ac:spMkLst>
        </pc:spChg>
        <pc:spChg chg="mod ord">
          <ac:chgData name="Miriam Hagan (Health)" userId="b5832576-e817-4dd6-8063-8895e4fbe205" providerId="ADAL" clId="{BD7FBA2F-C60A-426F-A89F-784C8F0128B8}" dt="2023-09-19T01:48:19.076" v="12012" actId="13244"/>
          <ac:spMkLst>
            <pc:docMk/>
            <pc:sldMk cId="2907365789" sldId="2145705959"/>
            <ac:spMk id="65" creationId="{BD82F314-82C0-3ED7-D0CA-4FB9FEF46B65}"/>
          </ac:spMkLst>
        </pc:spChg>
        <pc:spChg chg="mod ord">
          <ac:chgData name="Miriam Hagan (Health)" userId="b5832576-e817-4dd6-8063-8895e4fbe205" providerId="ADAL" clId="{BD7FBA2F-C60A-426F-A89F-784C8F0128B8}" dt="2023-09-19T01:48:22.860" v="12014" actId="13244"/>
          <ac:spMkLst>
            <pc:docMk/>
            <pc:sldMk cId="2907365789" sldId="2145705959"/>
            <ac:spMk id="66" creationId="{878FA8DB-3C65-CCA3-FF28-2F75541D5B92}"/>
          </ac:spMkLst>
        </pc:spChg>
        <pc:spChg chg="mod ord">
          <ac:chgData name="Miriam Hagan (Health)" userId="b5832576-e817-4dd6-8063-8895e4fbe205" providerId="ADAL" clId="{BD7FBA2F-C60A-426F-A89F-784C8F0128B8}" dt="2023-09-19T01:48:24.840" v="12015" actId="13244"/>
          <ac:spMkLst>
            <pc:docMk/>
            <pc:sldMk cId="2907365789" sldId="2145705959"/>
            <ac:spMk id="67" creationId="{BB42D12E-4A81-1D15-CBDE-D92A4BF3E422}"/>
          </ac:spMkLst>
        </pc:spChg>
        <pc:spChg chg="mod ord">
          <ac:chgData name="Miriam Hagan (Health)" userId="b5832576-e817-4dd6-8063-8895e4fbe205" providerId="ADAL" clId="{BD7FBA2F-C60A-426F-A89F-784C8F0128B8}" dt="2023-09-19T01:48:42.052" v="12020" actId="13244"/>
          <ac:spMkLst>
            <pc:docMk/>
            <pc:sldMk cId="2907365789" sldId="2145705959"/>
            <ac:spMk id="68" creationId="{17320413-8E63-9F8C-0E8E-F4CC3590C59C}"/>
          </ac:spMkLst>
        </pc:spChg>
        <pc:spChg chg="mod ord">
          <ac:chgData name="Miriam Hagan (Health)" userId="b5832576-e817-4dd6-8063-8895e4fbe205" providerId="ADAL" clId="{BD7FBA2F-C60A-426F-A89F-784C8F0128B8}" dt="2023-09-19T01:48:43.745" v="12021" actId="13244"/>
          <ac:spMkLst>
            <pc:docMk/>
            <pc:sldMk cId="2907365789" sldId="2145705959"/>
            <ac:spMk id="70" creationId="{DBDA5309-B637-539D-8776-2B7767511FB4}"/>
          </ac:spMkLst>
        </pc:spChg>
        <pc:spChg chg="mod ord">
          <ac:chgData name="Miriam Hagan (Health)" userId="b5832576-e817-4dd6-8063-8895e4fbe205" providerId="ADAL" clId="{BD7FBA2F-C60A-426F-A89F-784C8F0128B8}" dt="2023-09-19T01:48:45.718" v="12022" actId="13244"/>
          <ac:spMkLst>
            <pc:docMk/>
            <pc:sldMk cId="2907365789" sldId="2145705959"/>
            <ac:spMk id="79" creationId="{01CC2546-0A52-5246-C716-80E6BC93900C}"/>
          </ac:spMkLst>
        </pc:spChg>
        <pc:spChg chg="mod ord">
          <ac:chgData name="Miriam Hagan (Health)" userId="b5832576-e817-4dd6-8063-8895e4fbe205" providerId="ADAL" clId="{BD7FBA2F-C60A-426F-A89F-784C8F0128B8}" dt="2023-09-19T01:48:50.363" v="12025" actId="13244"/>
          <ac:spMkLst>
            <pc:docMk/>
            <pc:sldMk cId="2907365789" sldId="2145705959"/>
            <ac:spMk id="81" creationId="{4DEE9682-3159-B258-0656-F41F3040D991}"/>
          </ac:spMkLst>
        </pc:spChg>
        <pc:spChg chg="mod ord">
          <ac:chgData name="Miriam Hagan (Health)" userId="b5832576-e817-4dd6-8063-8895e4fbe205" providerId="ADAL" clId="{BD7FBA2F-C60A-426F-A89F-784C8F0128B8}" dt="2023-09-19T01:48:52.340" v="12026" actId="13244"/>
          <ac:spMkLst>
            <pc:docMk/>
            <pc:sldMk cId="2907365789" sldId="2145705959"/>
            <ac:spMk id="89" creationId="{36D5967C-73EE-0E8A-844C-8CB9F5735F9E}"/>
          </ac:spMkLst>
        </pc:spChg>
        <pc:spChg chg="mod ord">
          <ac:chgData name="Miriam Hagan (Health)" userId="b5832576-e817-4dd6-8063-8895e4fbe205" providerId="ADAL" clId="{BD7FBA2F-C60A-426F-A89F-784C8F0128B8}" dt="2023-09-19T01:48:58.963" v="12029" actId="13244"/>
          <ac:spMkLst>
            <pc:docMk/>
            <pc:sldMk cId="2907365789" sldId="2145705959"/>
            <ac:spMk id="114" creationId="{F29D7F23-85A6-F298-532D-794B296BD531}"/>
          </ac:spMkLst>
        </pc:spChg>
        <pc:spChg chg="mod ord">
          <ac:chgData name="Miriam Hagan (Health)" userId="b5832576-e817-4dd6-8063-8895e4fbe205" providerId="ADAL" clId="{BD7FBA2F-C60A-426F-A89F-784C8F0128B8}" dt="2023-09-19T01:49:02.497" v="12031" actId="13244"/>
          <ac:spMkLst>
            <pc:docMk/>
            <pc:sldMk cId="2907365789" sldId="2145705959"/>
            <ac:spMk id="124" creationId="{D87C4FE8-9FCD-88B1-521A-54DEBE3E5387}"/>
          </ac:spMkLst>
        </pc:spChg>
        <pc:spChg chg="mod ord">
          <ac:chgData name="Miriam Hagan (Health)" userId="b5832576-e817-4dd6-8063-8895e4fbe205" providerId="ADAL" clId="{BD7FBA2F-C60A-426F-A89F-784C8F0128B8}" dt="2023-09-19T01:49:00.614" v="12030" actId="13244"/>
          <ac:spMkLst>
            <pc:docMk/>
            <pc:sldMk cId="2907365789" sldId="2145705959"/>
            <ac:spMk id="149" creationId="{9300A0F9-760D-DB78-1760-5715E6BDD751}"/>
          </ac:spMkLst>
        </pc:spChg>
        <pc:spChg chg="mod ord">
          <ac:chgData name="Miriam Hagan (Health)" userId="b5832576-e817-4dd6-8063-8895e4fbe205" providerId="ADAL" clId="{BD7FBA2F-C60A-426F-A89F-784C8F0128B8}" dt="2023-09-19T01:49:09.725" v="12034" actId="13244"/>
          <ac:spMkLst>
            <pc:docMk/>
            <pc:sldMk cId="2907365789" sldId="2145705959"/>
            <ac:spMk id="150" creationId="{F8856F6D-1CD5-0310-262B-503D06E3397F}"/>
          </ac:spMkLst>
        </pc:spChg>
        <pc:spChg chg="mod ord">
          <ac:chgData name="Miriam Hagan (Health)" userId="b5832576-e817-4dd6-8063-8895e4fbe205" providerId="ADAL" clId="{BD7FBA2F-C60A-426F-A89F-784C8F0128B8}" dt="2023-09-19T01:49:13.540" v="12035" actId="13244"/>
          <ac:spMkLst>
            <pc:docMk/>
            <pc:sldMk cId="2907365789" sldId="2145705959"/>
            <ac:spMk id="151" creationId="{C0A71F1B-7009-65EB-1585-F21F987F3C47}"/>
          </ac:spMkLst>
        </pc:spChg>
        <pc:spChg chg="mod ord">
          <ac:chgData name="Miriam Hagan (Health)" userId="b5832576-e817-4dd6-8063-8895e4fbe205" providerId="ADAL" clId="{BD7FBA2F-C60A-426F-A89F-784C8F0128B8}" dt="2023-09-19T01:49:33.249" v="12041" actId="13244"/>
          <ac:spMkLst>
            <pc:docMk/>
            <pc:sldMk cId="2907365789" sldId="2145705959"/>
            <ac:spMk id="152" creationId="{7F28D0CD-3300-333B-A08B-0C3E2184F96D}"/>
          </ac:spMkLst>
        </pc:spChg>
        <pc:spChg chg="mod ord">
          <ac:chgData name="Miriam Hagan (Health)" userId="b5832576-e817-4dd6-8063-8895e4fbe205" providerId="ADAL" clId="{BD7FBA2F-C60A-426F-A89F-784C8F0128B8}" dt="2023-09-19T01:49:34.894" v="12042" actId="13244"/>
          <ac:spMkLst>
            <pc:docMk/>
            <pc:sldMk cId="2907365789" sldId="2145705959"/>
            <ac:spMk id="153" creationId="{4E9E2D81-BF9C-490C-096B-6907CD3DF384}"/>
          </ac:spMkLst>
        </pc:spChg>
        <pc:spChg chg="mod ord">
          <ac:chgData name="Miriam Hagan (Health)" userId="b5832576-e817-4dd6-8063-8895e4fbe205" providerId="ADAL" clId="{BD7FBA2F-C60A-426F-A89F-784C8F0128B8}" dt="2023-09-19T01:49:36.697" v="12043" actId="13244"/>
          <ac:spMkLst>
            <pc:docMk/>
            <pc:sldMk cId="2907365789" sldId="2145705959"/>
            <ac:spMk id="154" creationId="{9F8702EE-7CE0-424A-993D-E43EA770FD52}"/>
          </ac:spMkLst>
        </pc:spChg>
        <pc:spChg chg="mod ord">
          <ac:chgData name="Miriam Hagan (Health)" userId="b5832576-e817-4dd6-8063-8895e4fbe205" providerId="ADAL" clId="{BD7FBA2F-C60A-426F-A89F-784C8F0128B8}" dt="2023-09-19T01:49:38.343" v="12044" actId="13244"/>
          <ac:spMkLst>
            <pc:docMk/>
            <pc:sldMk cId="2907365789" sldId="2145705959"/>
            <ac:spMk id="155" creationId="{41C5412B-9552-B101-2777-E4475893EA17}"/>
          </ac:spMkLst>
        </pc:spChg>
        <pc:spChg chg="mod ord">
          <ac:chgData name="Miriam Hagan (Health)" userId="b5832576-e817-4dd6-8063-8895e4fbe205" providerId="ADAL" clId="{BD7FBA2F-C60A-426F-A89F-784C8F0128B8}" dt="2023-09-19T01:49:58.822" v="12051" actId="13244"/>
          <ac:spMkLst>
            <pc:docMk/>
            <pc:sldMk cId="2907365789" sldId="2145705959"/>
            <ac:spMk id="156" creationId="{D82799F8-D781-3968-4D69-F0CE9D91BB20}"/>
          </ac:spMkLst>
        </pc:spChg>
        <pc:spChg chg="mod ord">
          <ac:chgData name="Miriam Hagan (Health)" userId="b5832576-e817-4dd6-8063-8895e4fbe205" providerId="ADAL" clId="{BD7FBA2F-C60A-426F-A89F-784C8F0128B8}" dt="2023-09-19T01:49:43.241" v="12046" actId="13244"/>
          <ac:spMkLst>
            <pc:docMk/>
            <pc:sldMk cId="2907365789" sldId="2145705959"/>
            <ac:spMk id="157" creationId="{F7902A83-ED75-7DFB-1FA1-7FE95D9E83A5}"/>
          </ac:spMkLst>
        </pc:spChg>
        <pc:spChg chg="mod ord">
          <ac:chgData name="Miriam Hagan (Health)" userId="b5832576-e817-4dd6-8063-8895e4fbe205" providerId="ADAL" clId="{BD7FBA2F-C60A-426F-A89F-784C8F0128B8}" dt="2023-09-19T01:48:37.251" v="12018" actId="13244"/>
          <ac:spMkLst>
            <pc:docMk/>
            <pc:sldMk cId="2907365789" sldId="2145705959"/>
            <ac:spMk id="168" creationId="{DE4B6F75-BB83-0E66-179A-09E83DC7FAC6}"/>
          </ac:spMkLst>
        </pc:spChg>
        <pc:spChg chg="ord">
          <ac:chgData name="Miriam Hagan (Health)" userId="b5832576-e817-4dd6-8063-8895e4fbe205" providerId="ADAL" clId="{BD7FBA2F-C60A-426F-A89F-784C8F0128B8}" dt="2023-09-19T01:49:46.566" v="12048" actId="13244"/>
          <ac:spMkLst>
            <pc:docMk/>
            <pc:sldMk cId="2907365789" sldId="2145705959"/>
            <ac:spMk id="169" creationId="{6E636D72-A993-EA98-57F5-EBA0DB5934EB}"/>
          </ac:spMkLst>
        </pc:spChg>
        <pc:spChg chg="mod ord">
          <ac:chgData name="Miriam Hagan (Health)" userId="b5832576-e817-4dd6-8063-8895e4fbe205" providerId="ADAL" clId="{BD7FBA2F-C60A-426F-A89F-784C8F0128B8}" dt="2023-09-19T01:49:51.537" v="12049" actId="13244"/>
          <ac:spMkLst>
            <pc:docMk/>
            <pc:sldMk cId="2907365789" sldId="2145705959"/>
            <ac:spMk id="170" creationId="{EDE4EA60-B671-AE8F-95E8-AAD748413C4D}"/>
          </ac:spMkLst>
        </pc:spChg>
        <pc:spChg chg="ord">
          <ac:chgData name="Miriam Hagan (Health)" userId="b5832576-e817-4dd6-8063-8895e4fbe205" providerId="ADAL" clId="{BD7FBA2F-C60A-426F-A89F-784C8F0128B8}" dt="2023-09-19T01:50:06.848" v="12053" actId="13244"/>
          <ac:spMkLst>
            <pc:docMk/>
            <pc:sldMk cId="2907365789" sldId="2145705959"/>
            <ac:spMk id="175" creationId="{E3D182B7-6284-53BB-3761-702B6358DE35}"/>
          </ac:spMkLst>
        </pc:spChg>
        <pc:spChg chg="mod ord">
          <ac:chgData name="Miriam Hagan (Health)" userId="b5832576-e817-4dd6-8063-8895e4fbe205" providerId="ADAL" clId="{BD7FBA2F-C60A-426F-A89F-784C8F0128B8}" dt="2023-09-19T01:48:12.857" v="12009" actId="13244"/>
          <ac:spMkLst>
            <pc:docMk/>
            <pc:sldMk cId="2907365789" sldId="2145705959"/>
            <ac:spMk id="176" creationId="{25E381D8-864A-78B0-59E8-C8F21625AD0E}"/>
          </ac:spMkLst>
        </pc:spChg>
        <pc:spChg chg="ord">
          <ac:chgData name="Miriam Hagan (Health)" userId="b5832576-e817-4dd6-8063-8895e4fbe205" providerId="ADAL" clId="{BD7FBA2F-C60A-426F-A89F-784C8F0128B8}" dt="2023-09-19T01:49:15.785" v="12036" actId="13244"/>
          <ac:spMkLst>
            <pc:docMk/>
            <pc:sldMk cId="2907365789" sldId="2145705959"/>
            <ac:spMk id="177" creationId="{82357741-8824-BEE1-7C6B-F18BC5B5A6B8}"/>
          </ac:spMkLst>
        </pc:spChg>
        <pc:spChg chg="mod ord">
          <ac:chgData name="Miriam Hagan (Health)" userId="b5832576-e817-4dd6-8063-8895e4fbe205" providerId="ADAL" clId="{BD7FBA2F-C60A-426F-A89F-784C8F0128B8}" dt="2023-09-19T01:49:18.463" v="12037" actId="13244"/>
          <ac:spMkLst>
            <pc:docMk/>
            <pc:sldMk cId="2907365789" sldId="2145705959"/>
            <ac:spMk id="178" creationId="{6FB991E3-5EB3-94E5-E34A-5FCDB15D432E}"/>
          </ac:spMkLst>
        </pc:spChg>
        <pc:spChg chg="ord">
          <ac:chgData name="Miriam Hagan (Health)" userId="b5832576-e817-4dd6-8063-8895e4fbe205" providerId="ADAL" clId="{BD7FBA2F-C60A-426F-A89F-784C8F0128B8}" dt="2023-09-19T01:48:26.824" v="12016" actId="13244"/>
          <ac:spMkLst>
            <pc:docMk/>
            <pc:sldMk cId="2907365789" sldId="2145705959"/>
            <ac:spMk id="180" creationId="{73BB05DB-9797-A294-2BE7-A72B257623B2}"/>
          </ac:spMkLst>
        </pc:spChg>
        <pc:spChg chg="mod ord">
          <ac:chgData name="Miriam Hagan (Health)" userId="b5832576-e817-4dd6-8063-8895e4fbe205" providerId="ADAL" clId="{BD7FBA2F-C60A-426F-A89F-784C8F0128B8}" dt="2023-09-19T01:49:56.678" v="12050" actId="13244"/>
          <ac:spMkLst>
            <pc:docMk/>
            <pc:sldMk cId="2907365789" sldId="2145705959"/>
            <ac:spMk id="183" creationId="{970065C7-C97E-8731-8EBB-F58653378048}"/>
          </ac:spMkLst>
        </pc:spChg>
        <pc:spChg chg="mod ord">
          <ac:chgData name="Miriam Hagan (Health)" userId="b5832576-e817-4dd6-8063-8895e4fbe205" providerId="ADAL" clId="{BD7FBA2F-C60A-426F-A89F-784C8F0128B8}" dt="2023-09-19T01:49:44.813" v="12047" actId="13244"/>
          <ac:spMkLst>
            <pc:docMk/>
            <pc:sldMk cId="2907365789" sldId="2145705959"/>
            <ac:spMk id="185" creationId="{BA44A64B-7CAF-325B-8E09-2C9DF8C08C19}"/>
          </ac:spMkLst>
        </pc:spChg>
        <pc:spChg chg="ord">
          <ac:chgData name="Miriam Hagan (Health)" userId="b5832576-e817-4dd6-8063-8895e4fbe205" providerId="ADAL" clId="{BD7FBA2F-C60A-426F-A89F-784C8F0128B8}" dt="2023-09-19T01:49:26.252" v="12038" actId="13244"/>
          <ac:spMkLst>
            <pc:docMk/>
            <pc:sldMk cId="2907365789" sldId="2145705959"/>
            <ac:spMk id="187" creationId="{94076E5D-80D9-68C5-1646-0FE30BCDC30E}"/>
          </ac:spMkLst>
        </pc:spChg>
        <pc:spChg chg="mod ord">
          <ac:chgData name="Miriam Hagan (Health)" userId="b5832576-e817-4dd6-8063-8895e4fbe205" providerId="ADAL" clId="{BD7FBA2F-C60A-426F-A89F-784C8F0128B8}" dt="2023-09-19T01:49:29.374" v="12039" actId="13244"/>
          <ac:spMkLst>
            <pc:docMk/>
            <pc:sldMk cId="2907365789" sldId="2145705959"/>
            <ac:spMk id="190" creationId="{5D0C329E-8AE7-FEC7-F159-17C47B1EB2F8}"/>
          </ac:spMkLst>
        </pc:spChg>
        <pc:spChg chg="mod ord">
          <ac:chgData name="Miriam Hagan (Health)" userId="b5832576-e817-4dd6-8063-8895e4fbe205" providerId="ADAL" clId="{BD7FBA2F-C60A-426F-A89F-784C8F0128B8}" dt="2023-09-19T01:48:54.263" v="12027" actId="13244"/>
          <ac:spMkLst>
            <pc:docMk/>
            <pc:sldMk cId="2907365789" sldId="2145705959"/>
            <ac:spMk id="191" creationId="{9647FBED-20BA-0357-1C81-C892948C186F}"/>
          </ac:spMkLst>
        </pc:spChg>
        <pc:spChg chg="mod ord">
          <ac:chgData name="Miriam Hagan (Health)" userId="b5832576-e817-4dd6-8063-8895e4fbe205" providerId="ADAL" clId="{BD7FBA2F-C60A-426F-A89F-784C8F0128B8}" dt="2023-09-19T01:48:47.232" v="12023" actId="13244"/>
          <ac:spMkLst>
            <pc:docMk/>
            <pc:sldMk cId="2907365789" sldId="2145705959"/>
            <ac:spMk id="192" creationId="{D85CC43E-1F1B-217C-A7CB-A04C0C2B7C61}"/>
          </ac:spMkLst>
        </pc:spChg>
        <pc:cxnChg chg="mod ord">
          <ac:chgData name="Miriam Hagan (Health)" userId="b5832576-e817-4dd6-8063-8895e4fbe205" providerId="ADAL" clId="{BD7FBA2F-C60A-426F-A89F-784C8F0128B8}" dt="2023-09-19T01:55:10.353" v="12113" actId="167"/>
          <ac:cxnSpMkLst>
            <pc:docMk/>
            <pc:sldMk cId="2907365789" sldId="2145705959"/>
            <ac:cxnSpMk id="4" creationId="{EA727F5F-5AE2-A84F-06A1-0AE164F15127}"/>
          </ac:cxnSpMkLst>
        </pc:cxnChg>
        <pc:cxnChg chg="mod ord">
          <ac:chgData name="Miriam Hagan (Health)" userId="b5832576-e817-4dd6-8063-8895e4fbe205" providerId="ADAL" clId="{BD7FBA2F-C60A-426F-A89F-784C8F0128B8}" dt="2023-09-19T01:52:00.345" v="12076" actId="962"/>
          <ac:cxnSpMkLst>
            <pc:docMk/>
            <pc:sldMk cId="2907365789" sldId="2145705959"/>
            <ac:cxnSpMk id="6" creationId="{B8308B0B-0C71-F709-0C61-F77AD4065113}"/>
          </ac:cxnSpMkLst>
        </pc:cxnChg>
        <pc:cxnChg chg="add mod ord">
          <ac:chgData name="Miriam Hagan (Health)" userId="b5832576-e817-4dd6-8063-8895e4fbe205" providerId="ADAL" clId="{BD7FBA2F-C60A-426F-A89F-784C8F0128B8}" dt="2023-09-19T01:54:46.486" v="12105" actId="167"/>
          <ac:cxnSpMkLst>
            <pc:docMk/>
            <pc:sldMk cId="2907365789" sldId="2145705959"/>
            <ac:cxnSpMk id="7" creationId="{6C8F1185-47CD-CDFD-A53B-C4E40E1DB302}"/>
          </ac:cxnSpMkLst>
        </pc:cxnChg>
        <pc:cxnChg chg="add mod ord">
          <ac:chgData name="Miriam Hagan (Health)" userId="b5832576-e817-4dd6-8063-8895e4fbe205" providerId="ADAL" clId="{BD7FBA2F-C60A-426F-A89F-784C8F0128B8}" dt="2023-09-19T01:51:59.117" v="12074" actId="962"/>
          <ac:cxnSpMkLst>
            <pc:docMk/>
            <pc:sldMk cId="2907365789" sldId="2145705959"/>
            <ac:cxnSpMk id="11" creationId="{80AA29D8-8A91-F2E7-673F-450662E4601E}"/>
          </ac:cxnSpMkLst>
        </pc:cxnChg>
        <pc:cxnChg chg="del mod ord">
          <ac:chgData name="Miriam Hagan (Health)" userId="b5832576-e817-4dd6-8063-8895e4fbe205" providerId="ADAL" clId="{BD7FBA2F-C60A-426F-A89F-784C8F0128B8}" dt="2023-09-19T01:37:32.643" v="11935" actId="478"/>
          <ac:cxnSpMkLst>
            <pc:docMk/>
            <pc:sldMk cId="2907365789" sldId="2145705959"/>
            <ac:cxnSpMk id="23" creationId="{DA2D9FEF-9B48-6DFB-BC75-B364ED54BD68}"/>
          </ac:cxnSpMkLst>
        </pc:cxnChg>
        <pc:cxnChg chg="mod ord">
          <ac:chgData name="Miriam Hagan (Health)" userId="b5832576-e817-4dd6-8063-8895e4fbe205" providerId="ADAL" clId="{BD7FBA2F-C60A-426F-A89F-784C8F0128B8}" dt="2023-09-19T01:54:49.717" v="12106" actId="167"/>
          <ac:cxnSpMkLst>
            <pc:docMk/>
            <pc:sldMk cId="2907365789" sldId="2145705959"/>
            <ac:cxnSpMk id="24" creationId="{A8D172DD-A367-2E73-592B-B6FD2228E40F}"/>
          </ac:cxnSpMkLst>
        </pc:cxnChg>
        <pc:cxnChg chg="mod ord">
          <ac:chgData name="Miriam Hagan (Health)" userId="b5832576-e817-4dd6-8063-8895e4fbe205" providerId="ADAL" clId="{BD7FBA2F-C60A-426F-A89F-784C8F0128B8}" dt="2023-09-19T01:54:52.750" v="12107" actId="167"/>
          <ac:cxnSpMkLst>
            <pc:docMk/>
            <pc:sldMk cId="2907365789" sldId="2145705959"/>
            <ac:cxnSpMk id="25" creationId="{0594D42B-37FE-60E8-7434-B1B93EB6BE2D}"/>
          </ac:cxnSpMkLst>
        </pc:cxnChg>
        <pc:cxnChg chg="mod ord">
          <ac:chgData name="Miriam Hagan (Health)" userId="b5832576-e817-4dd6-8063-8895e4fbe205" providerId="ADAL" clId="{BD7FBA2F-C60A-426F-A89F-784C8F0128B8}" dt="2023-09-19T01:54:55.073" v="12108" actId="167"/>
          <ac:cxnSpMkLst>
            <pc:docMk/>
            <pc:sldMk cId="2907365789" sldId="2145705959"/>
            <ac:cxnSpMk id="26" creationId="{57D430C7-5E73-E513-6E70-2E685F5D7A2C}"/>
          </ac:cxnSpMkLst>
        </pc:cxnChg>
        <pc:cxnChg chg="mod ord">
          <ac:chgData name="Miriam Hagan (Health)" userId="b5832576-e817-4dd6-8063-8895e4fbe205" providerId="ADAL" clId="{BD7FBA2F-C60A-426F-A89F-784C8F0128B8}" dt="2023-09-19T01:54:57.454" v="12109" actId="167"/>
          <ac:cxnSpMkLst>
            <pc:docMk/>
            <pc:sldMk cId="2907365789" sldId="2145705959"/>
            <ac:cxnSpMk id="27" creationId="{F058428B-84CE-F06B-341E-E013653509B8}"/>
          </ac:cxnSpMkLst>
        </pc:cxnChg>
        <pc:cxnChg chg="mod ord">
          <ac:chgData name="Miriam Hagan (Health)" userId="b5832576-e817-4dd6-8063-8895e4fbe205" providerId="ADAL" clId="{BD7FBA2F-C60A-426F-A89F-784C8F0128B8}" dt="2023-09-19T01:55:04.512" v="12111" actId="167"/>
          <ac:cxnSpMkLst>
            <pc:docMk/>
            <pc:sldMk cId="2907365789" sldId="2145705959"/>
            <ac:cxnSpMk id="28" creationId="{4DBEBB13-2C24-0DC5-9B5E-CE19270D32D2}"/>
          </ac:cxnSpMkLst>
        </pc:cxnChg>
        <pc:cxnChg chg="mod ord">
          <ac:chgData name="Miriam Hagan (Health)" userId="b5832576-e817-4dd6-8063-8895e4fbe205" providerId="ADAL" clId="{BD7FBA2F-C60A-426F-A89F-784C8F0128B8}" dt="2023-09-19T01:55:02.067" v="12110" actId="167"/>
          <ac:cxnSpMkLst>
            <pc:docMk/>
            <pc:sldMk cId="2907365789" sldId="2145705959"/>
            <ac:cxnSpMk id="29" creationId="{4210C1BD-6569-6DF1-B2B6-BCC3240B24EC}"/>
          </ac:cxnSpMkLst>
        </pc:cxnChg>
        <pc:cxnChg chg="mod ord">
          <ac:chgData name="Miriam Hagan (Health)" userId="b5832576-e817-4dd6-8063-8895e4fbe205" providerId="ADAL" clId="{BD7FBA2F-C60A-426F-A89F-784C8F0128B8}" dt="2023-09-19T01:55:07.624" v="12112" actId="167"/>
          <ac:cxnSpMkLst>
            <pc:docMk/>
            <pc:sldMk cId="2907365789" sldId="2145705959"/>
            <ac:cxnSpMk id="30" creationId="{1DCB98E9-D1F6-B9D5-FA18-2AFA481B9743}"/>
          </ac:cxnSpMkLst>
        </pc:cxnChg>
        <pc:cxnChg chg="add mod ord">
          <ac:chgData name="Miriam Hagan (Health)" userId="b5832576-e817-4dd6-8063-8895e4fbe205" providerId="ADAL" clId="{BD7FBA2F-C60A-426F-A89F-784C8F0128B8}" dt="2023-09-19T01:55:13.442" v="12114" actId="167"/>
          <ac:cxnSpMkLst>
            <pc:docMk/>
            <pc:sldMk cId="2907365789" sldId="2145705959"/>
            <ac:cxnSpMk id="69" creationId="{D33BD5A8-FDDB-F221-51F6-BA65A0E931B6}"/>
          </ac:cxnSpMkLst>
        </pc:cxnChg>
        <pc:cxnChg chg="mod ord">
          <ac:chgData name="Miriam Hagan (Health)" userId="b5832576-e817-4dd6-8063-8895e4fbe205" providerId="ADAL" clId="{BD7FBA2F-C60A-426F-A89F-784C8F0128B8}" dt="2023-09-19T01:53:40.159" v="12091" actId="13244"/>
          <ac:cxnSpMkLst>
            <pc:docMk/>
            <pc:sldMk cId="2907365789" sldId="2145705959"/>
            <ac:cxnSpMk id="158" creationId="{DCD915DA-A830-EA40-C5BE-9D8107677A45}"/>
          </ac:cxnSpMkLst>
        </pc:cxnChg>
        <pc:cxnChg chg="mod">
          <ac:chgData name="Miriam Hagan (Health)" userId="b5832576-e817-4dd6-8063-8895e4fbe205" providerId="ADAL" clId="{BD7FBA2F-C60A-426F-A89F-784C8F0128B8}" dt="2023-09-19T01:47:50.415" v="12003" actId="962"/>
          <ac:cxnSpMkLst>
            <pc:docMk/>
            <pc:sldMk cId="2907365789" sldId="2145705959"/>
            <ac:cxnSpMk id="159" creationId="{7C4BDE04-DD54-CDCB-7986-15728E32C0FB}"/>
          </ac:cxnSpMkLst>
        </pc:cxnChg>
        <pc:cxnChg chg="mod">
          <ac:chgData name="Miriam Hagan (Health)" userId="b5832576-e817-4dd6-8063-8895e4fbe205" providerId="ADAL" clId="{BD7FBA2F-C60A-426F-A89F-784C8F0128B8}" dt="2023-09-15T07:18:35.130" v="6936" actId="962"/>
          <ac:cxnSpMkLst>
            <pc:docMk/>
            <pc:sldMk cId="2907365789" sldId="2145705959"/>
            <ac:cxnSpMk id="160" creationId="{78C16F92-035E-322D-F6E8-7375DA62A2E8}"/>
          </ac:cxnSpMkLst>
        </pc:cxnChg>
        <pc:cxnChg chg="mod">
          <ac:chgData name="Miriam Hagan (Health)" userId="b5832576-e817-4dd6-8063-8895e4fbe205" providerId="ADAL" clId="{BD7FBA2F-C60A-426F-A89F-784C8F0128B8}" dt="2023-09-15T07:18:37.184" v="6937" actId="962"/>
          <ac:cxnSpMkLst>
            <pc:docMk/>
            <pc:sldMk cId="2907365789" sldId="2145705959"/>
            <ac:cxnSpMk id="161" creationId="{D8D3149F-AE54-EAFE-A32F-368E3430EFDD}"/>
          </ac:cxnSpMkLst>
        </pc:cxnChg>
        <pc:cxnChg chg="mod">
          <ac:chgData name="Miriam Hagan (Health)" userId="b5832576-e817-4dd6-8063-8895e4fbe205" providerId="ADAL" clId="{BD7FBA2F-C60A-426F-A89F-784C8F0128B8}" dt="2023-09-15T07:18:39.633" v="6938" actId="962"/>
          <ac:cxnSpMkLst>
            <pc:docMk/>
            <pc:sldMk cId="2907365789" sldId="2145705959"/>
            <ac:cxnSpMk id="162" creationId="{152DEFFE-7A14-A5C4-1959-D699DE690627}"/>
          </ac:cxnSpMkLst>
        </pc:cxnChg>
        <pc:cxnChg chg="mod">
          <ac:chgData name="Miriam Hagan (Health)" userId="b5832576-e817-4dd6-8063-8895e4fbe205" providerId="ADAL" clId="{BD7FBA2F-C60A-426F-A89F-784C8F0128B8}" dt="2023-09-15T07:18:42.018" v="6939" actId="962"/>
          <ac:cxnSpMkLst>
            <pc:docMk/>
            <pc:sldMk cId="2907365789" sldId="2145705959"/>
            <ac:cxnSpMk id="163" creationId="{B2364623-0C1E-A032-5593-941B5006D98B}"/>
          </ac:cxnSpMkLst>
        </pc:cxnChg>
        <pc:cxnChg chg="mod">
          <ac:chgData name="Miriam Hagan (Health)" userId="b5832576-e817-4dd6-8063-8895e4fbe205" providerId="ADAL" clId="{BD7FBA2F-C60A-426F-A89F-784C8F0128B8}" dt="2023-09-15T07:18:45.042" v="6940" actId="962"/>
          <ac:cxnSpMkLst>
            <pc:docMk/>
            <pc:sldMk cId="2907365789" sldId="2145705959"/>
            <ac:cxnSpMk id="164" creationId="{07EC99A5-51FC-8FDB-BCB4-7036807F27BA}"/>
          </ac:cxnSpMkLst>
        </pc:cxnChg>
        <pc:cxnChg chg="mod">
          <ac:chgData name="Miriam Hagan (Health)" userId="b5832576-e817-4dd6-8063-8895e4fbe205" providerId="ADAL" clId="{BD7FBA2F-C60A-426F-A89F-784C8F0128B8}" dt="2023-09-15T07:18:47.593" v="6941" actId="962"/>
          <ac:cxnSpMkLst>
            <pc:docMk/>
            <pc:sldMk cId="2907365789" sldId="2145705959"/>
            <ac:cxnSpMk id="165" creationId="{0D5ABC02-FF24-993C-7CF2-85BE0F0C0931}"/>
          </ac:cxnSpMkLst>
        </pc:cxnChg>
        <pc:cxnChg chg="mod">
          <ac:chgData name="Miriam Hagan (Health)" userId="b5832576-e817-4dd6-8063-8895e4fbe205" providerId="ADAL" clId="{BD7FBA2F-C60A-426F-A89F-784C8F0128B8}" dt="2023-09-15T07:18:50.091" v="6942" actId="962"/>
          <ac:cxnSpMkLst>
            <pc:docMk/>
            <pc:sldMk cId="2907365789" sldId="2145705959"/>
            <ac:cxnSpMk id="166" creationId="{78FE6245-F49F-8478-C210-E3B6E85028F9}"/>
          </ac:cxnSpMkLst>
        </pc:cxnChg>
        <pc:cxnChg chg="mod">
          <ac:chgData name="Miriam Hagan (Health)" userId="b5832576-e817-4dd6-8063-8895e4fbe205" providerId="ADAL" clId="{BD7FBA2F-C60A-426F-A89F-784C8F0128B8}" dt="2023-09-15T07:18:52.383" v="6943" actId="962"/>
          <ac:cxnSpMkLst>
            <pc:docMk/>
            <pc:sldMk cId="2907365789" sldId="2145705959"/>
            <ac:cxnSpMk id="167" creationId="{F676B9B9-4C8E-6500-BBF7-AA0BFFF9D924}"/>
          </ac:cxnSpMkLst>
        </pc:cxnChg>
        <pc:cxnChg chg="mod">
          <ac:chgData name="Miriam Hagan (Health)" userId="b5832576-e817-4dd6-8063-8895e4fbe205" providerId="ADAL" clId="{BD7FBA2F-C60A-426F-A89F-784C8F0128B8}" dt="2023-09-15T07:18:55.315" v="6944" actId="962"/>
          <ac:cxnSpMkLst>
            <pc:docMk/>
            <pc:sldMk cId="2907365789" sldId="2145705959"/>
            <ac:cxnSpMk id="171" creationId="{B4B9A973-D65E-79D3-1F86-743C1FB5A3E0}"/>
          </ac:cxnSpMkLst>
        </pc:cxnChg>
        <pc:cxnChg chg="mod">
          <ac:chgData name="Miriam Hagan (Health)" userId="b5832576-e817-4dd6-8063-8895e4fbe205" providerId="ADAL" clId="{BD7FBA2F-C60A-426F-A89F-784C8F0128B8}" dt="2023-09-19T01:45:03.559" v="11977" actId="1076"/>
          <ac:cxnSpMkLst>
            <pc:docMk/>
            <pc:sldMk cId="2907365789" sldId="2145705959"/>
            <ac:cxnSpMk id="172" creationId="{886DB258-8155-7C77-6DE9-8042070CEBFF}"/>
          </ac:cxnSpMkLst>
        </pc:cxnChg>
        <pc:cxnChg chg="mod">
          <ac:chgData name="Miriam Hagan (Health)" userId="b5832576-e817-4dd6-8063-8895e4fbe205" providerId="ADAL" clId="{BD7FBA2F-C60A-426F-A89F-784C8F0128B8}" dt="2023-09-15T07:18:59.379" v="6946" actId="962"/>
          <ac:cxnSpMkLst>
            <pc:docMk/>
            <pc:sldMk cId="2907365789" sldId="2145705959"/>
            <ac:cxnSpMk id="173" creationId="{0230E34F-E9C0-DB36-5D5C-FE44B62E6D26}"/>
          </ac:cxnSpMkLst>
        </pc:cxnChg>
        <pc:cxnChg chg="mod">
          <ac:chgData name="Miriam Hagan (Health)" userId="b5832576-e817-4dd6-8063-8895e4fbe205" providerId="ADAL" clId="{BD7FBA2F-C60A-426F-A89F-784C8F0128B8}" dt="2023-09-15T07:19:01.736" v="6947" actId="962"/>
          <ac:cxnSpMkLst>
            <pc:docMk/>
            <pc:sldMk cId="2907365789" sldId="2145705959"/>
            <ac:cxnSpMk id="179" creationId="{96AE9527-D764-16A8-1DE7-CEEFA5A34264}"/>
          </ac:cxnSpMkLst>
        </pc:cxnChg>
        <pc:cxnChg chg="mod">
          <ac:chgData name="Miriam Hagan (Health)" userId="b5832576-e817-4dd6-8063-8895e4fbe205" providerId="ADAL" clId="{BD7FBA2F-C60A-426F-A89F-784C8F0128B8}" dt="2023-09-15T07:19:04.090" v="6948" actId="962"/>
          <ac:cxnSpMkLst>
            <pc:docMk/>
            <pc:sldMk cId="2907365789" sldId="2145705959"/>
            <ac:cxnSpMk id="181" creationId="{AEDA3FA3-F512-1897-A3ED-1D862C7E7A47}"/>
          </ac:cxnSpMkLst>
        </pc:cxnChg>
        <pc:cxnChg chg="del mod">
          <ac:chgData name="Miriam Hagan (Health)" userId="b5832576-e817-4dd6-8063-8895e4fbe205" providerId="ADAL" clId="{BD7FBA2F-C60A-426F-A89F-784C8F0128B8}" dt="2023-09-19T01:47:13.242" v="11995" actId="478"/>
          <ac:cxnSpMkLst>
            <pc:docMk/>
            <pc:sldMk cId="2907365789" sldId="2145705959"/>
            <ac:cxnSpMk id="182" creationId="{13D83245-9B8F-C943-F454-579841761077}"/>
          </ac:cxnSpMkLst>
        </pc:cxnChg>
        <pc:cxnChg chg="del mod">
          <ac:chgData name="Miriam Hagan (Health)" userId="b5832576-e817-4dd6-8063-8895e4fbe205" providerId="ADAL" clId="{BD7FBA2F-C60A-426F-A89F-784C8F0128B8}" dt="2023-09-19T01:46:34.133" v="11990" actId="478"/>
          <ac:cxnSpMkLst>
            <pc:docMk/>
            <pc:sldMk cId="2907365789" sldId="2145705959"/>
            <ac:cxnSpMk id="184" creationId="{78FBE49F-5B0F-B1E4-01EC-A50BEB40A804}"/>
          </ac:cxnSpMkLst>
        </pc:cxnChg>
        <pc:cxnChg chg="mod">
          <ac:chgData name="Miriam Hagan (Health)" userId="b5832576-e817-4dd6-8063-8895e4fbe205" providerId="ADAL" clId="{BD7FBA2F-C60A-426F-A89F-784C8F0128B8}" dt="2023-09-15T07:19:11.188" v="6951" actId="962"/>
          <ac:cxnSpMkLst>
            <pc:docMk/>
            <pc:sldMk cId="2907365789" sldId="2145705959"/>
            <ac:cxnSpMk id="186" creationId="{9C83428C-CB75-174C-2BAF-4A0E82F35F7E}"/>
          </ac:cxnSpMkLst>
        </pc:cxnChg>
        <pc:cxnChg chg="mod">
          <ac:chgData name="Miriam Hagan (Health)" userId="b5832576-e817-4dd6-8063-8895e4fbe205" providerId="ADAL" clId="{BD7FBA2F-C60A-426F-A89F-784C8F0128B8}" dt="2023-09-15T07:19:13.315" v="6952" actId="962"/>
          <ac:cxnSpMkLst>
            <pc:docMk/>
            <pc:sldMk cId="2907365789" sldId="2145705959"/>
            <ac:cxnSpMk id="188" creationId="{F857F74A-9DA6-A61E-D539-3DDD7E30767F}"/>
          </ac:cxnSpMkLst>
        </pc:cxnChg>
        <pc:cxnChg chg="mod ord">
          <ac:chgData name="Miriam Hagan (Health)" userId="b5832576-e817-4dd6-8063-8895e4fbe205" providerId="ADAL" clId="{BD7FBA2F-C60A-426F-A89F-784C8F0128B8}" dt="2023-09-19T01:51:59.723" v="12075" actId="962"/>
          <ac:cxnSpMkLst>
            <pc:docMk/>
            <pc:sldMk cId="2907365789" sldId="2145705959"/>
            <ac:cxnSpMk id="189" creationId="{0498FE93-29D0-8FF1-3F1A-0E6B2FDC83E0}"/>
          </ac:cxnSpMkLst>
        </pc:cxnChg>
      </pc:sldChg>
      <pc:sldChg chg="delSp modSp mod">
        <pc:chgData name="Miriam Hagan (Health)" userId="b5832576-e817-4dd6-8063-8895e4fbe205" providerId="ADAL" clId="{BD7FBA2F-C60A-426F-A89F-784C8F0128B8}" dt="2023-09-19T01:34:42.574" v="11925" actId="13244"/>
        <pc:sldMkLst>
          <pc:docMk/>
          <pc:sldMk cId="1172828165" sldId="2145706336"/>
        </pc:sldMkLst>
        <pc:spChg chg="ord">
          <ac:chgData name="Miriam Hagan (Health)" userId="b5832576-e817-4dd6-8063-8895e4fbe205" providerId="ADAL" clId="{BD7FBA2F-C60A-426F-A89F-784C8F0128B8}" dt="2023-09-19T01:33:20.410" v="11907" actId="13244"/>
          <ac:spMkLst>
            <pc:docMk/>
            <pc:sldMk cId="1172828165" sldId="2145706336"/>
            <ac:spMk id="2" creationId="{042918B5-4479-2691-8A13-B341C154041F}"/>
          </ac:spMkLst>
        </pc:spChg>
        <pc:spChg chg="del">
          <ac:chgData name="Miriam Hagan (Health)" userId="b5832576-e817-4dd6-8063-8895e4fbe205" providerId="ADAL" clId="{BD7FBA2F-C60A-426F-A89F-784C8F0128B8}" dt="2023-09-17T23:34:12.146" v="10684" actId="478"/>
          <ac:spMkLst>
            <pc:docMk/>
            <pc:sldMk cId="1172828165" sldId="2145706336"/>
            <ac:spMk id="4" creationId="{55A919F4-F4BA-9B3F-31CF-4AC6227A596F}"/>
          </ac:spMkLst>
        </pc:spChg>
        <pc:spChg chg="ord">
          <ac:chgData name="Miriam Hagan (Health)" userId="b5832576-e817-4dd6-8063-8895e4fbe205" providerId="ADAL" clId="{BD7FBA2F-C60A-426F-A89F-784C8F0128B8}" dt="2023-09-19T01:34:42.574" v="11925" actId="13244"/>
          <ac:spMkLst>
            <pc:docMk/>
            <pc:sldMk cId="1172828165" sldId="2145706336"/>
            <ac:spMk id="5" creationId="{941B0B1E-4D9B-1702-929D-6AD60D17E9D2}"/>
          </ac:spMkLst>
        </pc:spChg>
        <pc:spChg chg="del">
          <ac:chgData name="Miriam Hagan (Health)" userId="b5832576-e817-4dd6-8063-8895e4fbe205" providerId="ADAL" clId="{BD7FBA2F-C60A-426F-A89F-784C8F0128B8}" dt="2023-09-15T07:16:34.473" v="6611" actId="478"/>
          <ac:spMkLst>
            <pc:docMk/>
            <pc:sldMk cId="1172828165" sldId="2145706336"/>
            <ac:spMk id="5" creationId="{AF63EA27-4012-4674-97FF-0C1CE3775BE7}"/>
          </ac:spMkLst>
        </pc:spChg>
        <pc:spChg chg="mod ord">
          <ac:chgData name="Miriam Hagan (Health)" userId="b5832576-e817-4dd6-8063-8895e4fbe205" providerId="ADAL" clId="{BD7FBA2F-C60A-426F-A89F-784C8F0128B8}" dt="2023-09-19T01:34:28.540" v="11921" actId="962"/>
          <ac:spMkLst>
            <pc:docMk/>
            <pc:sldMk cId="1172828165" sldId="2145706336"/>
            <ac:spMk id="7" creationId="{ED5F8E2B-94EF-EBD2-100D-48ACE7031351}"/>
          </ac:spMkLst>
        </pc:spChg>
        <pc:spChg chg="mod ord">
          <ac:chgData name="Miriam Hagan (Health)" userId="b5832576-e817-4dd6-8063-8895e4fbe205" providerId="ADAL" clId="{BD7FBA2F-C60A-426F-A89F-784C8F0128B8}" dt="2023-09-19T01:34:32.246" v="11922" actId="962"/>
          <ac:spMkLst>
            <pc:docMk/>
            <pc:sldMk cId="1172828165" sldId="2145706336"/>
            <ac:spMk id="8" creationId="{58620D95-8BED-F5A3-4F8B-F5E2BB6A87AC}"/>
          </ac:spMkLst>
        </pc:spChg>
        <pc:spChg chg="mod ord">
          <ac:chgData name="Miriam Hagan (Health)" userId="b5832576-e817-4dd6-8063-8895e4fbe205" providerId="ADAL" clId="{BD7FBA2F-C60A-426F-A89F-784C8F0128B8}" dt="2023-09-19T01:34:35.137" v="11923" actId="962"/>
          <ac:spMkLst>
            <pc:docMk/>
            <pc:sldMk cId="1172828165" sldId="2145706336"/>
            <ac:spMk id="9" creationId="{9934CE45-9B49-29A3-9DB1-477E078DED50}"/>
          </ac:spMkLst>
        </pc:spChg>
        <pc:spChg chg="mod ord">
          <ac:chgData name="Miriam Hagan (Health)" userId="b5832576-e817-4dd6-8063-8895e4fbe205" providerId="ADAL" clId="{BD7FBA2F-C60A-426F-A89F-784C8F0128B8}" dt="2023-09-19T01:34:37.235" v="11924" actId="962"/>
          <ac:spMkLst>
            <pc:docMk/>
            <pc:sldMk cId="1172828165" sldId="2145706336"/>
            <ac:spMk id="10" creationId="{B853BE6A-C894-2786-9DDA-47EDFF3E2624}"/>
          </ac:spMkLst>
        </pc:spChg>
        <pc:spChg chg="del mod">
          <ac:chgData name="Miriam Hagan (Health)" userId="b5832576-e817-4dd6-8063-8895e4fbe205" providerId="ADAL" clId="{BD7FBA2F-C60A-426F-A89F-784C8F0128B8}" dt="2023-09-19T01:33:59.638" v="11916" actId="478"/>
          <ac:spMkLst>
            <pc:docMk/>
            <pc:sldMk cId="1172828165" sldId="2145706336"/>
            <ac:spMk id="31" creationId="{5C370358-EBFF-4A23-83FC-905B78D00992}"/>
          </ac:spMkLst>
        </pc:spChg>
        <pc:spChg chg="del mod">
          <ac:chgData name="Miriam Hagan (Health)" userId="b5832576-e817-4dd6-8063-8895e4fbe205" providerId="ADAL" clId="{BD7FBA2F-C60A-426F-A89F-784C8F0128B8}" dt="2023-09-19T01:34:06.976" v="11917" actId="478"/>
          <ac:spMkLst>
            <pc:docMk/>
            <pc:sldMk cId="1172828165" sldId="2145706336"/>
            <ac:spMk id="32" creationId="{B152EBF2-C3A7-4C2D-BAF8-3828B5CF4BCF}"/>
          </ac:spMkLst>
        </pc:spChg>
        <pc:spChg chg="del mod">
          <ac:chgData name="Miriam Hagan (Health)" userId="b5832576-e817-4dd6-8063-8895e4fbe205" providerId="ADAL" clId="{BD7FBA2F-C60A-426F-A89F-784C8F0128B8}" dt="2023-09-19T01:34:10.784" v="11918" actId="478"/>
          <ac:spMkLst>
            <pc:docMk/>
            <pc:sldMk cId="1172828165" sldId="2145706336"/>
            <ac:spMk id="33" creationId="{A906D5B6-8EFB-4D44-819D-6DF3EB7B7BA9}"/>
          </ac:spMkLst>
        </pc:spChg>
        <pc:spChg chg="del mod">
          <ac:chgData name="Miriam Hagan (Health)" userId="b5832576-e817-4dd6-8063-8895e4fbe205" providerId="ADAL" clId="{BD7FBA2F-C60A-426F-A89F-784C8F0128B8}" dt="2023-09-19T01:34:15.186" v="11919" actId="478"/>
          <ac:spMkLst>
            <pc:docMk/>
            <pc:sldMk cId="1172828165" sldId="2145706336"/>
            <ac:spMk id="34" creationId="{47EED2E5-3404-412F-B04D-84311A96FC91}"/>
          </ac:spMkLst>
        </pc:spChg>
        <pc:spChg chg="del mod">
          <ac:chgData name="Miriam Hagan (Health)" userId="b5832576-e817-4dd6-8063-8895e4fbe205" providerId="ADAL" clId="{BD7FBA2F-C60A-426F-A89F-784C8F0128B8}" dt="2023-09-19T01:34:19.202" v="11920" actId="478"/>
          <ac:spMkLst>
            <pc:docMk/>
            <pc:sldMk cId="1172828165" sldId="2145706336"/>
            <ac:spMk id="35" creationId="{A531B51A-2963-4577-912C-28946ECBAA03}"/>
          </ac:spMkLst>
        </pc:spChg>
        <pc:grpChg chg="mod ord">
          <ac:chgData name="Miriam Hagan (Health)" userId="b5832576-e817-4dd6-8063-8895e4fbe205" providerId="ADAL" clId="{BD7FBA2F-C60A-426F-A89F-784C8F0128B8}" dt="2023-09-19T01:33:23.553" v="11908" actId="13244"/>
          <ac:grpSpMkLst>
            <pc:docMk/>
            <pc:sldMk cId="1172828165" sldId="2145706336"/>
            <ac:grpSpMk id="3" creationId="{E1E11F88-3815-4A11-A582-10AA00A6CF8C}"/>
          </ac:grpSpMkLst>
        </pc:grpChg>
      </pc:sldChg>
      <pc:sldChg chg="delSp">
        <pc:chgData name="Miriam Hagan (Health)" userId="b5832576-e817-4dd6-8063-8895e4fbe205" providerId="ADAL" clId="{BD7FBA2F-C60A-426F-A89F-784C8F0128B8}" dt="2023-09-17T23:34:39.090" v="10693" actId="478"/>
        <pc:sldMkLst>
          <pc:docMk/>
          <pc:sldMk cId="4246220166" sldId="2145706348"/>
        </pc:sldMkLst>
        <pc:spChg chg="del">
          <ac:chgData name="Miriam Hagan (Health)" userId="b5832576-e817-4dd6-8063-8895e4fbe205" providerId="ADAL" clId="{BD7FBA2F-C60A-426F-A89F-784C8F0128B8}" dt="2023-09-17T23:34:39.090" v="10693" actId="478"/>
          <ac:spMkLst>
            <pc:docMk/>
            <pc:sldMk cId="4246220166" sldId="2145706348"/>
            <ac:spMk id="3" creationId="{9390DAE3-80B0-7D58-772C-962CEFB87280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56:43.866" v="12124" actId="13244"/>
        <pc:sldMkLst>
          <pc:docMk/>
          <pc:sldMk cId="655692963" sldId="2145706350"/>
        </pc:sldMkLst>
        <pc:spChg chg="mod">
          <ac:chgData name="Miriam Hagan (Health)" userId="b5832576-e817-4dd6-8063-8895e4fbe205" providerId="ADAL" clId="{BD7FBA2F-C60A-426F-A89F-784C8F0128B8}" dt="2023-09-15T06:40:46.337" v="3510" actId="313"/>
          <ac:spMkLst>
            <pc:docMk/>
            <pc:sldMk cId="655692963" sldId="2145706350"/>
            <ac:spMk id="2" creationId="{0F38E12A-4663-3A65-73BE-5DA3D67BB3DB}"/>
          </ac:spMkLst>
        </pc:spChg>
        <pc:spChg chg="ord">
          <ac:chgData name="Miriam Hagan (Health)" userId="b5832576-e817-4dd6-8063-8895e4fbe205" providerId="ADAL" clId="{BD7FBA2F-C60A-426F-A89F-784C8F0128B8}" dt="2023-09-19T01:56:43.866" v="12124" actId="13244"/>
          <ac:spMkLst>
            <pc:docMk/>
            <pc:sldMk cId="655692963" sldId="2145706350"/>
            <ac:spMk id="5" creationId="{D3A89B02-05B5-5A43-5072-AD7AF04B659A}"/>
          </ac:spMkLst>
        </pc:spChg>
        <pc:spChg chg="del">
          <ac:chgData name="Miriam Hagan (Health)" userId="b5832576-e817-4dd6-8063-8895e4fbe205" providerId="ADAL" clId="{BD7FBA2F-C60A-426F-A89F-784C8F0128B8}" dt="2023-09-17T23:35:38.131" v="10699" actId="478"/>
          <ac:spMkLst>
            <pc:docMk/>
            <pc:sldMk cId="655692963" sldId="2145706350"/>
            <ac:spMk id="6" creationId="{13875522-FC28-E03C-EC40-2BCC4D823A99}"/>
          </ac:spMkLst>
        </pc:spChg>
        <pc:graphicFrameChg chg="mod">
          <ac:chgData name="Miriam Hagan (Health)" userId="b5832576-e817-4dd6-8063-8895e4fbe205" providerId="ADAL" clId="{BD7FBA2F-C60A-426F-A89F-784C8F0128B8}" dt="2023-09-15T06:42:25.728" v="3982" actId="962"/>
          <ac:graphicFrameMkLst>
            <pc:docMk/>
            <pc:sldMk cId="655692963" sldId="2145706350"/>
            <ac:graphicFrameMk id="4" creationId="{FFE3059B-C2E2-554B-6470-33FC46CEAF15}"/>
          </ac:graphicFrameMkLst>
        </pc:graphicFrameChg>
      </pc:sldChg>
      <pc:sldChg chg="delSp">
        <pc:chgData name="Miriam Hagan (Health)" userId="b5832576-e817-4dd6-8063-8895e4fbe205" providerId="ADAL" clId="{BD7FBA2F-C60A-426F-A89F-784C8F0128B8}" dt="2023-09-17T23:34:09.907" v="10683" actId="478"/>
        <pc:sldMkLst>
          <pc:docMk/>
          <pc:sldMk cId="3276124884" sldId="2145706354"/>
        </pc:sldMkLst>
        <pc:spChg chg="del">
          <ac:chgData name="Miriam Hagan (Health)" userId="b5832576-e817-4dd6-8063-8895e4fbe205" providerId="ADAL" clId="{BD7FBA2F-C60A-426F-A89F-784C8F0128B8}" dt="2023-09-17T23:34:09.907" v="10683" actId="478"/>
          <ac:spMkLst>
            <pc:docMk/>
            <pc:sldMk cId="3276124884" sldId="2145706354"/>
            <ac:spMk id="4" creationId="{C62F24B5-2E42-7AAF-9F37-D4E74ECCCAA0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41.524" v="10701" actId="478"/>
        <pc:sldMkLst>
          <pc:docMk/>
          <pc:sldMk cId="235305995" sldId="2145706356"/>
        </pc:sldMkLst>
        <pc:spChg chg="del mod">
          <ac:chgData name="Miriam Hagan (Health)" userId="b5832576-e817-4dd6-8063-8895e4fbe205" providerId="ADAL" clId="{BD7FBA2F-C60A-426F-A89F-784C8F0128B8}" dt="2023-09-17T23:35:41.524" v="10701" actId="478"/>
          <ac:spMkLst>
            <pc:docMk/>
            <pc:sldMk cId="235305995" sldId="2145706356"/>
            <ac:spMk id="3" creationId="{DD230378-74FA-9EE3-31C6-CE4EFA950591}"/>
          </ac:spMkLst>
        </pc:spChg>
        <pc:graphicFrameChg chg="mod">
          <ac:chgData name="Miriam Hagan (Health)" userId="b5832576-e817-4dd6-8063-8895e4fbe205" providerId="ADAL" clId="{BD7FBA2F-C60A-426F-A89F-784C8F0128B8}" dt="2023-09-15T07:38:01.255" v="10522" actId="962"/>
          <ac:graphicFrameMkLst>
            <pc:docMk/>
            <pc:sldMk cId="235305995" sldId="2145706356"/>
            <ac:graphicFrameMk id="4" creationId="{522CF339-E197-9A6D-FE41-37BAAE0474DF}"/>
          </ac:graphicFrameMkLst>
        </pc:graphicFrameChg>
      </pc:sldChg>
      <pc:sldChg chg="modSp mod">
        <pc:chgData name="Miriam Hagan (Health)" userId="b5832576-e817-4dd6-8063-8895e4fbe205" providerId="ADAL" clId="{BD7FBA2F-C60A-426F-A89F-784C8F0128B8}" dt="2023-09-15T07:33:18.246" v="10338" actId="962"/>
        <pc:sldMkLst>
          <pc:docMk/>
          <pc:sldMk cId="635047988" sldId="2145706359"/>
        </pc:sldMkLst>
        <pc:picChg chg="mod">
          <ac:chgData name="Miriam Hagan (Health)" userId="b5832576-e817-4dd6-8063-8895e4fbe205" providerId="ADAL" clId="{BD7FBA2F-C60A-426F-A89F-784C8F0128B8}" dt="2023-09-15T07:29:31.836" v="9147" actId="962"/>
          <ac:picMkLst>
            <pc:docMk/>
            <pc:sldMk cId="635047988" sldId="2145706359"/>
            <ac:picMk id="6" creationId="{15DF9C3E-A7FB-7A53-CA0F-B6AA8766BDA3}"/>
          </ac:picMkLst>
        </pc:picChg>
        <pc:picChg chg="mod">
          <ac:chgData name="Miriam Hagan (Health)" userId="b5832576-e817-4dd6-8063-8895e4fbe205" providerId="ADAL" clId="{BD7FBA2F-C60A-426F-A89F-784C8F0128B8}" dt="2023-09-15T07:29:35.750" v="9148" actId="962"/>
          <ac:picMkLst>
            <pc:docMk/>
            <pc:sldMk cId="635047988" sldId="2145706359"/>
            <ac:picMk id="10" creationId="{9ED6F630-C529-F82E-5BEC-A4074233E6DE}"/>
          </ac:picMkLst>
        </pc:picChg>
        <pc:picChg chg="mod">
          <ac:chgData name="Miriam Hagan (Health)" userId="b5832576-e817-4dd6-8063-8895e4fbe205" providerId="ADAL" clId="{BD7FBA2F-C60A-426F-A89F-784C8F0128B8}" dt="2023-09-15T07:33:18.246" v="10338" actId="962"/>
          <ac:picMkLst>
            <pc:docMk/>
            <pc:sldMk cId="635047988" sldId="2145706359"/>
            <ac:picMk id="12" creationId="{FF906922-6C3C-6DEC-FF8F-BDC3DFC6B902}"/>
          </ac:picMkLst>
        </pc:picChg>
      </pc:sldChg>
      <pc:sldChg chg="modSp">
        <pc:chgData name="Miriam Hagan (Health)" userId="b5832576-e817-4dd6-8063-8895e4fbe205" providerId="ADAL" clId="{BD7FBA2F-C60A-426F-A89F-784C8F0128B8}" dt="2023-09-15T07:35:43.876" v="10492" actId="962"/>
        <pc:sldMkLst>
          <pc:docMk/>
          <pc:sldMk cId="3404248965" sldId="2145706360"/>
        </pc:sldMkLst>
        <pc:graphicFrameChg chg="mod">
          <ac:chgData name="Miriam Hagan (Health)" userId="b5832576-e817-4dd6-8063-8895e4fbe205" providerId="ADAL" clId="{BD7FBA2F-C60A-426F-A89F-784C8F0128B8}" dt="2023-09-15T07:35:43.876" v="10492" actId="962"/>
          <ac:graphicFrameMkLst>
            <pc:docMk/>
            <pc:sldMk cId="3404248965" sldId="2145706360"/>
            <ac:graphicFrameMk id="5" creationId="{DB91A76C-31C9-DF4E-24D9-C5F3A8EA366D}"/>
          </ac:graphicFrameMkLst>
        </pc:graphicFrameChg>
      </pc:sldChg>
      <pc:sldChg chg="delSp modSp">
        <pc:chgData name="Miriam Hagan (Health)" userId="b5832576-e817-4dd6-8063-8895e4fbe205" providerId="ADAL" clId="{BD7FBA2F-C60A-426F-A89F-784C8F0128B8}" dt="2023-09-17T23:35:45.986" v="10703" actId="478"/>
        <pc:sldMkLst>
          <pc:docMk/>
          <pc:sldMk cId="359315077" sldId="2145706363"/>
        </pc:sldMkLst>
        <pc:spChg chg="del mod">
          <ac:chgData name="Miriam Hagan (Health)" userId="b5832576-e817-4dd6-8063-8895e4fbe205" providerId="ADAL" clId="{BD7FBA2F-C60A-426F-A89F-784C8F0128B8}" dt="2023-09-17T23:35:45.986" v="10703" actId="478"/>
          <ac:spMkLst>
            <pc:docMk/>
            <pc:sldMk cId="359315077" sldId="2145706363"/>
            <ac:spMk id="4" creationId="{131F7ABF-7C4A-B524-19B2-496E48375A12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50.747" v="10705" actId="478"/>
        <pc:sldMkLst>
          <pc:docMk/>
          <pc:sldMk cId="1567311632" sldId="2145706364"/>
        </pc:sldMkLst>
        <pc:spChg chg="del mod">
          <ac:chgData name="Miriam Hagan (Health)" userId="b5832576-e817-4dd6-8063-8895e4fbe205" providerId="ADAL" clId="{BD7FBA2F-C60A-426F-A89F-784C8F0128B8}" dt="2023-09-17T23:35:50.747" v="10705" actId="478"/>
          <ac:spMkLst>
            <pc:docMk/>
            <pc:sldMk cId="1567311632" sldId="2145706364"/>
            <ac:spMk id="4" creationId="{CDB81AE9-5F8A-2CDB-C4BD-97E375363AFF}"/>
          </ac:spMkLst>
        </pc:spChg>
      </pc:sldChg>
      <pc:sldChg chg="delSp modSp">
        <pc:chgData name="Miriam Hagan (Health)" userId="b5832576-e817-4dd6-8063-8895e4fbe205" providerId="ADAL" clId="{BD7FBA2F-C60A-426F-A89F-784C8F0128B8}" dt="2023-09-17T23:35:56.635" v="10707" actId="478"/>
        <pc:sldMkLst>
          <pc:docMk/>
          <pc:sldMk cId="2367765408" sldId="2145706365"/>
        </pc:sldMkLst>
        <pc:spChg chg="del mod">
          <ac:chgData name="Miriam Hagan (Health)" userId="b5832576-e817-4dd6-8063-8895e4fbe205" providerId="ADAL" clId="{BD7FBA2F-C60A-426F-A89F-784C8F0128B8}" dt="2023-09-17T23:35:56.635" v="10707" actId="478"/>
          <ac:spMkLst>
            <pc:docMk/>
            <pc:sldMk cId="2367765408" sldId="2145706365"/>
            <ac:spMk id="4" creationId="{DB3841F7-2865-F91A-9D74-0DEAA53D114F}"/>
          </ac:spMkLst>
        </pc:spChg>
      </pc:sldChg>
      <pc:sldChg chg="modSp mod">
        <pc:chgData name="Miriam Hagan (Health)" userId="b5832576-e817-4dd6-8063-8895e4fbe205" providerId="ADAL" clId="{BD7FBA2F-C60A-426F-A89F-784C8F0128B8}" dt="2023-09-19T01:21:23.732" v="11567" actId="1076"/>
        <pc:sldMkLst>
          <pc:docMk/>
          <pc:sldMk cId="1845451376" sldId="2145706366"/>
        </pc:sldMkLst>
        <pc:spChg chg="mod">
          <ac:chgData name="Miriam Hagan (Health)" userId="b5832576-e817-4dd6-8063-8895e4fbe205" providerId="ADAL" clId="{BD7FBA2F-C60A-426F-A89F-784C8F0128B8}" dt="2023-09-19T01:20:44.578" v="11565" actId="962"/>
          <ac:spMkLst>
            <pc:docMk/>
            <pc:sldMk cId="1845451376" sldId="2145706366"/>
            <ac:spMk id="4" creationId="{07BA2078-A747-11EF-9BFE-4D517CDF04F9}"/>
          </ac:spMkLst>
        </pc:spChg>
        <pc:spChg chg="mod">
          <ac:chgData name="Miriam Hagan (Health)" userId="b5832576-e817-4dd6-8063-8895e4fbe205" providerId="ADAL" clId="{BD7FBA2F-C60A-426F-A89F-784C8F0128B8}" dt="2023-09-19T01:21:23.732" v="11567" actId="1076"/>
          <ac:spMkLst>
            <pc:docMk/>
            <pc:sldMk cId="1845451376" sldId="2145706366"/>
            <ac:spMk id="6" creationId="{E8B1C893-8424-A664-1BE7-E628B8CC7F0B}"/>
          </ac:spMkLst>
        </pc:spChg>
        <pc:picChg chg="mod">
          <ac:chgData name="Miriam Hagan (Health)" userId="b5832576-e817-4dd6-8063-8895e4fbe205" providerId="ADAL" clId="{BD7FBA2F-C60A-426F-A89F-784C8F0128B8}" dt="2023-09-15T07:42:05.502" v="10533" actId="962"/>
          <ac:picMkLst>
            <pc:docMk/>
            <pc:sldMk cId="1845451376" sldId="2145706366"/>
            <ac:picMk id="2" creationId="{1B8ABB83-B7A7-C420-A66E-7069A2633BDE}"/>
          </ac:picMkLst>
        </pc:picChg>
        <pc:picChg chg="mod">
          <ac:chgData name="Miriam Hagan (Health)" userId="b5832576-e817-4dd6-8063-8895e4fbe205" providerId="ADAL" clId="{BD7FBA2F-C60A-426F-A89F-784C8F0128B8}" dt="2023-09-19T01:20:10.921" v="11474" actId="962"/>
          <ac:picMkLst>
            <pc:docMk/>
            <pc:sldMk cId="1845451376" sldId="2145706366"/>
            <ac:picMk id="5" creationId="{8BB8AE4F-F126-DCAF-0BF4-D52A0183A88B}"/>
          </ac:picMkLst>
        </pc:picChg>
      </pc:sldChg>
      <pc:sldChg chg="delSp modSp mod">
        <pc:chgData name="Miriam Hagan (Health)" userId="b5832576-e817-4dd6-8063-8895e4fbe205" providerId="ADAL" clId="{BD7FBA2F-C60A-426F-A89F-784C8F0128B8}" dt="2023-09-19T01:27:37.957" v="11846" actId="962"/>
        <pc:sldMkLst>
          <pc:docMk/>
          <pc:sldMk cId="3401564696" sldId="2145706367"/>
        </pc:sldMkLst>
        <pc:spChg chg="mod">
          <ac:chgData name="Miriam Hagan (Health)" userId="b5832576-e817-4dd6-8063-8895e4fbe205" providerId="ADAL" clId="{BD7FBA2F-C60A-426F-A89F-784C8F0128B8}" dt="2023-09-19T01:21:30.718" v="11568" actId="255"/>
          <ac:spMkLst>
            <pc:docMk/>
            <pc:sldMk cId="3401564696" sldId="2145706367"/>
            <ac:spMk id="2" creationId="{3BD1A8C0-FDAB-4858-DDFA-646DBC8D96D6}"/>
          </ac:spMkLst>
        </pc:spChg>
        <pc:spChg chg="del mod">
          <ac:chgData name="Miriam Hagan (Health)" userId="b5832576-e817-4dd6-8063-8895e4fbe205" providerId="ADAL" clId="{BD7FBA2F-C60A-426F-A89F-784C8F0128B8}" dt="2023-09-17T23:36:34.883" v="10714" actId="478"/>
          <ac:spMkLst>
            <pc:docMk/>
            <pc:sldMk cId="3401564696" sldId="2145706367"/>
            <ac:spMk id="3" creationId="{E99D8B50-5959-673D-8324-1DF33BC22DF6}"/>
          </ac:spMkLst>
        </pc:spChg>
        <pc:picChg chg="mod">
          <ac:chgData name="Miriam Hagan (Health)" userId="b5832576-e817-4dd6-8063-8895e4fbe205" providerId="ADAL" clId="{BD7FBA2F-C60A-426F-A89F-784C8F0128B8}" dt="2023-09-19T01:27:37.957" v="11846" actId="962"/>
          <ac:picMkLst>
            <pc:docMk/>
            <pc:sldMk cId="3401564696" sldId="2145706367"/>
            <ac:picMk id="5" creationId="{8722DA10-7B93-612D-DD90-259675D2BE19}"/>
          </ac:picMkLst>
        </pc:picChg>
      </pc:sldChg>
      <pc:sldChg chg="delSp modSp mod">
        <pc:chgData name="Miriam Hagan (Health)" userId="b5832576-e817-4dd6-8063-8895e4fbe205" providerId="ADAL" clId="{BD7FBA2F-C60A-426F-A89F-784C8F0128B8}" dt="2023-09-19T01:21:39.499" v="11570" actId="403"/>
        <pc:sldMkLst>
          <pc:docMk/>
          <pc:sldMk cId="2061497844" sldId="2145706368"/>
        </pc:sldMkLst>
        <pc:spChg chg="mod">
          <ac:chgData name="Miriam Hagan (Health)" userId="b5832576-e817-4dd6-8063-8895e4fbe205" providerId="ADAL" clId="{BD7FBA2F-C60A-426F-A89F-784C8F0128B8}" dt="2023-09-19T01:21:39.499" v="11570" actId="403"/>
          <ac:spMkLst>
            <pc:docMk/>
            <pc:sldMk cId="2061497844" sldId="2145706368"/>
            <ac:spMk id="2" creationId="{87E916B2-7807-0C10-5B1C-CB11F74EA1D6}"/>
          </ac:spMkLst>
        </pc:spChg>
        <pc:spChg chg="del">
          <ac:chgData name="Miriam Hagan (Health)" userId="b5832576-e817-4dd6-8063-8895e4fbe205" providerId="ADAL" clId="{BD7FBA2F-C60A-426F-A89F-784C8F0128B8}" dt="2023-09-17T23:36:38.075" v="10715" actId="478"/>
          <ac:spMkLst>
            <pc:docMk/>
            <pc:sldMk cId="2061497844" sldId="2145706368"/>
            <ac:spMk id="4" creationId="{01CD5D61-F718-B2FF-0036-74FECC485103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57:25.245" v="12141" actId="20577"/>
        <pc:sldMkLst>
          <pc:docMk/>
          <pc:sldMk cId="4215176849" sldId="2145706369"/>
        </pc:sldMkLst>
        <pc:spChg chg="mod">
          <ac:chgData name="Miriam Hagan (Health)" userId="b5832576-e817-4dd6-8063-8895e4fbe205" providerId="ADAL" clId="{BD7FBA2F-C60A-426F-A89F-784C8F0128B8}" dt="2023-09-19T01:57:25.245" v="12141" actId="20577"/>
          <ac:spMkLst>
            <pc:docMk/>
            <pc:sldMk cId="4215176849" sldId="2145706369"/>
            <ac:spMk id="2" creationId="{90D2F46E-E6DD-2014-8FDF-F2E081581E5C}"/>
          </ac:spMkLst>
        </pc:spChg>
        <pc:spChg chg="ord">
          <ac:chgData name="Miriam Hagan (Health)" userId="b5832576-e817-4dd6-8063-8895e4fbe205" providerId="ADAL" clId="{BD7FBA2F-C60A-426F-A89F-784C8F0128B8}" dt="2023-09-19T01:57:08.913" v="12126" actId="13244"/>
          <ac:spMkLst>
            <pc:docMk/>
            <pc:sldMk cId="4215176849" sldId="2145706369"/>
            <ac:spMk id="3" creationId="{BC3A34F6-CBA4-9508-9AC1-217499538C2C}"/>
          </ac:spMkLst>
        </pc:spChg>
        <pc:spChg chg="del mod">
          <ac:chgData name="Miriam Hagan (Health)" userId="b5832576-e817-4dd6-8063-8895e4fbe205" providerId="ADAL" clId="{BD7FBA2F-C60A-426F-A89F-784C8F0128B8}" dt="2023-09-17T23:36:41.304" v="10717" actId="478"/>
          <ac:spMkLst>
            <pc:docMk/>
            <pc:sldMk cId="4215176849" sldId="2145706369"/>
            <ac:spMk id="4" creationId="{AEFA66E0-DE81-15E1-4180-F5EDED7D6B0B}"/>
          </ac:spMkLst>
        </pc:spChg>
      </pc:sldChg>
      <pc:sldChg chg="delSp">
        <pc:chgData name="Miriam Hagan (Health)" userId="b5832576-e817-4dd6-8063-8895e4fbe205" providerId="ADAL" clId="{BD7FBA2F-C60A-426F-A89F-784C8F0128B8}" dt="2023-09-17T23:36:44.571" v="10718" actId="478"/>
        <pc:sldMkLst>
          <pc:docMk/>
          <pc:sldMk cId="3677623355" sldId="2145706370"/>
        </pc:sldMkLst>
        <pc:spChg chg="del">
          <ac:chgData name="Miriam Hagan (Health)" userId="b5832576-e817-4dd6-8063-8895e4fbe205" providerId="ADAL" clId="{BD7FBA2F-C60A-426F-A89F-784C8F0128B8}" dt="2023-09-17T23:36:44.571" v="10718" actId="478"/>
          <ac:spMkLst>
            <pc:docMk/>
            <pc:sldMk cId="3677623355" sldId="2145706370"/>
            <ac:spMk id="4" creationId="{1EFD5AC9-2B29-8EC6-C433-11B238433825}"/>
          </ac:spMkLst>
        </pc:spChg>
      </pc:sldChg>
      <pc:sldChg chg="delSp">
        <pc:chgData name="Miriam Hagan (Health)" userId="b5832576-e817-4dd6-8063-8895e4fbe205" providerId="ADAL" clId="{BD7FBA2F-C60A-426F-A89F-784C8F0128B8}" dt="2023-09-17T23:36:49.074" v="10719" actId="478"/>
        <pc:sldMkLst>
          <pc:docMk/>
          <pc:sldMk cId="3002837969" sldId="2145706371"/>
        </pc:sldMkLst>
        <pc:spChg chg="del">
          <ac:chgData name="Miriam Hagan (Health)" userId="b5832576-e817-4dd6-8063-8895e4fbe205" providerId="ADAL" clId="{BD7FBA2F-C60A-426F-A89F-784C8F0128B8}" dt="2023-09-17T23:36:49.074" v="10719" actId="478"/>
          <ac:spMkLst>
            <pc:docMk/>
            <pc:sldMk cId="3002837969" sldId="2145706371"/>
            <ac:spMk id="4" creationId="{FB51970F-C9DC-3DE1-7400-CD9D0C608E3C}"/>
          </ac:spMkLst>
        </pc:spChg>
      </pc:sldChg>
      <pc:sldChg chg="delSp">
        <pc:chgData name="Miriam Hagan (Health)" userId="b5832576-e817-4dd6-8063-8895e4fbe205" providerId="ADAL" clId="{BD7FBA2F-C60A-426F-A89F-784C8F0128B8}" dt="2023-09-17T23:36:53.874" v="10721" actId="478"/>
        <pc:sldMkLst>
          <pc:docMk/>
          <pc:sldMk cId="937725610" sldId="2145706372"/>
        </pc:sldMkLst>
        <pc:spChg chg="del">
          <ac:chgData name="Miriam Hagan (Health)" userId="b5832576-e817-4dd6-8063-8895e4fbe205" providerId="ADAL" clId="{BD7FBA2F-C60A-426F-A89F-784C8F0128B8}" dt="2023-09-17T23:36:53.874" v="10721" actId="478"/>
          <ac:spMkLst>
            <pc:docMk/>
            <pc:sldMk cId="937725610" sldId="2145706372"/>
            <ac:spMk id="4" creationId="{51C75E90-84DC-5F35-4D34-09463D292C52}"/>
          </ac:spMkLst>
        </pc:spChg>
      </pc:sldChg>
      <pc:sldChg chg="delSp">
        <pc:chgData name="Miriam Hagan (Health)" userId="b5832576-e817-4dd6-8063-8895e4fbe205" providerId="ADAL" clId="{BD7FBA2F-C60A-426F-A89F-784C8F0128B8}" dt="2023-09-17T23:36:56.215" v="10722" actId="478"/>
        <pc:sldMkLst>
          <pc:docMk/>
          <pc:sldMk cId="342891880" sldId="2145706373"/>
        </pc:sldMkLst>
        <pc:spChg chg="del">
          <ac:chgData name="Miriam Hagan (Health)" userId="b5832576-e817-4dd6-8063-8895e4fbe205" providerId="ADAL" clId="{BD7FBA2F-C60A-426F-A89F-784C8F0128B8}" dt="2023-09-17T23:36:56.215" v="10722" actId="478"/>
          <ac:spMkLst>
            <pc:docMk/>
            <pc:sldMk cId="342891880" sldId="2145706373"/>
            <ac:spMk id="4" creationId="{AFD83537-86E5-05D8-A5E9-696944290BB8}"/>
          </ac:spMkLst>
        </pc:spChg>
      </pc:sldChg>
      <pc:sldChg chg="delSp">
        <pc:chgData name="Miriam Hagan (Health)" userId="b5832576-e817-4dd6-8063-8895e4fbe205" providerId="ADAL" clId="{BD7FBA2F-C60A-426F-A89F-784C8F0128B8}" dt="2023-09-17T23:36:58.954" v="10723" actId="478"/>
        <pc:sldMkLst>
          <pc:docMk/>
          <pc:sldMk cId="432725372" sldId="2145706374"/>
        </pc:sldMkLst>
        <pc:spChg chg="del">
          <ac:chgData name="Miriam Hagan (Health)" userId="b5832576-e817-4dd6-8063-8895e4fbe205" providerId="ADAL" clId="{BD7FBA2F-C60A-426F-A89F-784C8F0128B8}" dt="2023-09-17T23:36:58.954" v="10723" actId="478"/>
          <ac:spMkLst>
            <pc:docMk/>
            <pc:sldMk cId="432725372" sldId="2145706374"/>
            <ac:spMk id="4" creationId="{7A792E42-4552-6302-7426-25979DC9819A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9T01:22:32.748" v="11575" actId="14100"/>
        <pc:sldMkLst>
          <pc:docMk/>
          <pc:sldMk cId="959771184" sldId="2145706375"/>
        </pc:sldMkLst>
        <pc:spChg chg="mod">
          <ac:chgData name="Miriam Hagan (Health)" userId="b5832576-e817-4dd6-8063-8895e4fbe205" providerId="ADAL" clId="{BD7FBA2F-C60A-426F-A89F-784C8F0128B8}" dt="2023-09-19T01:22:32.748" v="11575" actId="14100"/>
          <ac:spMkLst>
            <pc:docMk/>
            <pc:sldMk cId="959771184" sldId="2145706375"/>
            <ac:spMk id="2" creationId="{00000000-0000-0000-0000-000000000000}"/>
          </ac:spMkLst>
        </pc:spChg>
        <pc:spChg chg="del">
          <ac:chgData name="Miriam Hagan (Health)" userId="b5832576-e817-4dd6-8063-8895e4fbe205" providerId="ADAL" clId="{BD7FBA2F-C60A-426F-A89F-784C8F0128B8}" dt="2023-09-17T23:36:51.591" v="10720" actId="478"/>
          <ac:spMkLst>
            <pc:docMk/>
            <pc:sldMk cId="959771184" sldId="2145706375"/>
            <ac:spMk id="4" creationId="{61001ABB-7801-7AC3-42C5-CBCED357651A}"/>
          </ac:spMkLst>
        </pc:spChg>
      </pc:sldChg>
      <pc:sldChg chg="delSp modSp mod">
        <pc:chgData name="Miriam Hagan (Health)" userId="b5832576-e817-4dd6-8063-8895e4fbe205" providerId="ADAL" clId="{BD7FBA2F-C60A-426F-A89F-784C8F0128B8}" dt="2023-09-17T23:34:01.746" v="10682" actId="478"/>
        <pc:sldMkLst>
          <pc:docMk/>
          <pc:sldMk cId="2420540202" sldId="2145706376"/>
        </pc:sldMkLst>
        <pc:spChg chg="del">
          <ac:chgData name="Miriam Hagan (Health)" userId="b5832576-e817-4dd6-8063-8895e4fbe205" providerId="ADAL" clId="{BD7FBA2F-C60A-426F-A89F-784C8F0128B8}" dt="2023-09-17T23:34:01.746" v="10682" actId="478"/>
          <ac:spMkLst>
            <pc:docMk/>
            <pc:sldMk cId="2420540202" sldId="2145706376"/>
            <ac:spMk id="3" creationId="{DBDF2217-C119-5569-12CF-265323971782}"/>
          </ac:spMkLst>
        </pc:spChg>
        <pc:picChg chg="mod">
          <ac:chgData name="Miriam Hagan (Health)" userId="b5832576-e817-4dd6-8063-8895e4fbe205" providerId="ADAL" clId="{BD7FBA2F-C60A-426F-A89F-784C8F0128B8}" dt="2023-09-15T07:12:54.633" v="6396" actId="962"/>
          <ac:picMkLst>
            <pc:docMk/>
            <pc:sldMk cId="2420540202" sldId="2145706376"/>
            <ac:picMk id="49" creationId="{24D22CD7-FA63-6CA4-7154-413DBCE54AA2}"/>
          </ac:picMkLst>
        </pc:picChg>
      </pc:sldChg>
      <pc:sldChg chg="addSp delSp modSp mod">
        <pc:chgData name="Miriam Hagan (Health)" userId="b5832576-e817-4dd6-8063-8895e4fbe205" providerId="ADAL" clId="{BD7FBA2F-C60A-426F-A89F-784C8F0128B8}" dt="2023-09-17T23:34:30.706" v="10690" actId="478"/>
        <pc:sldMkLst>
          <pc:docMk/>
          <pc:sldMk cId="106959603" sldId="2145706377"/>
        </pc:sldMkLst>
        <pc:spChg chg="del mod">
          <ac:chgData name="Miriam Hagan (Health)" userId="b5832576-e817-4dd6-8063-8895e4fbe205" providerId="ADAL" clId="{BD7FBA2F-C60A-426F-A89F-784C8F0128B8}" dt="2023-09-17T23:34:30.706" v="10690" actId="478"/>
          <ac:spMkLst>
            <pc:docMk/>
            <pc:sldMk cId="106959603" sldId="2145706377"/>
            <ac:spMk id="3" creationId="{A1FAA070-9F84-5DE7-EFE3-5288F3F713D3}"/>
          </ac:spMkLst>
        </pc:spChg>
        <pc:spChg chg="add del mod">
          <ac:chgData name="Miriam Hagan (Health)" userId="b5832576-e817-4dd6-8063-8895e4fbe205" providerId="ADAL" clId="{BD7FBA2F-C60A-426F-A89F-784C8F0128B8}" dt="2023-09-17T23:34:19.754" v="10686" actId="478"/>
          <ac:spMkLst>
            <pc:docMk/>
            <pc:sldMk cId="106959603" sldId="2145706377"/>
            <ac:spMk id="6" creationId="{74C436BE-670A-8133-27C7-A91DF65E5ADB}"/>
          </ac:spMkLst>
        </pc:spChg>
        <pc:spChg chg="add del mod">
          <ac:chgData name="Miriam Hagan (Health)" userId="b5832576-e817-4dd6-8063-8895e4fbe205" providerId="ADAL" clId="{BD7FBA2F-C60A-426F-A89F-784C8F0128B8}" dt="2023-09-17T23:34:26.219" v="10688" actId="478"/>
          <ac:spMkLst>
            <pc:docMk/>
            <pc:sldMk cId="106959603" sldId="2145706377"/>
            <ac:spMk id="7" creationId="{08FE170F-3BEC-B46E-C385-F437D2919871}"/>
          </ac:spMkLst>
        </pc:spChg>
        <pc:picChg chg="add del mod">
          <ac:chgData name="Miriam Hagan (Health)" userId="b5832576-e817-4dd6-8063-8895e4fbe205" providerId="ADAL" clId="{BD7FBA2F-C60A-426F-A89F-784C8F0128B8}" dt="2023-09-17T23:34:26.219" v="10688" actId="478"/>
          <ac:picMkLst>
            <pc:docMk/>
            <pc:sldMk cId="106959603" sldId="2145706377"/>
            <ac:picMk id="4" creationId="{AC31E3AE-41CB-F5A2-040E-9F94799854B9}"/>
          </ac:picMkLst>
        </pc:picChg>
      </pc:sldChg>
      <pc:sldChg chg="delSp modSp">
        <pc:chgData name="Miriam Hagan (Health)" userId="b5832576-e817-4dd6-8063-8895e4fbe205" providerId="ADAL" clId="{BD7FBA2F-C60A-426F-A89F-784C8F0128B8}" dt="2023-09-17T23:37:04.748" v="10725" actId="478"/>
        <pc:sldMkLst>
          <pc:docMk/>
          <pc:sldMk cId="3261449364" sldId="2145706378"/>
        </pc:sldMkLst>
        <pc:spChg chg="del mod">
          <ac:chgData name="Miriam Hagan (Health)" userId="b5832576-e817-4dd6-8063-8895e4fbe205" providerId="ADAL" clId="{BD7FBA2F-C60A-426F-A89F-784C8F0128B8}" dt="2023-09-17T23:37:04.748" v="10725" actId="478"/>
          <ac:spMkLst>
            <pc:docMk/>
            <pc:sldMk cId="3261449364" sldId="2145706378"/>
            <ac:spMk id="4" creationId="{7FE3EDF6-2AC3-5B71-6A41-720BD4CFD29D}"/>
          </ac:spMkLst>
        </pc:spChg>
      </pc:sldChg>
      <pc:sldChg chg="modSp new mod">
        <pc:chgData name="Miriam Hagan (Health)" userId="b5832576-e817-4dd6-8063-8895e4fbe205" providerId="ADAL" clId="{BD7FBA2F-C60A-426F-A89F-784C8F0128B8}" dt="2023-09-19T01:58:23.804" v="12146" actId="13244"/>
        <pc:sldMkLst>
          <pc:docMk/>
          <pc:sldMk cId="3208092745" sldId="2145706379"/>
        </pc:sldMkLst>
        <pc:spChg chg="mod">
          <ac:chgData name="Miriam Hagan (Health)" userId="b5832576-e817-4dd6-8063-8895e4fbe205" providerId="ADAL" clId="{BD7FBA2F-C60A-426F-A89F-784C8F0128B8}" dt="2023-09-19T01:12:41.109" v="10767" actId="20577"/>
          <ac:spMkLst>
            <pc:docMk/>
            <pc:sldMk cId="3208092745" sldId="2145706379"/>
            <ac:spMk id="2" creationId="{E759AAAA-1EA8-CE5B-6807-2C5452B1B883}"/>
          </ac:spMkLst>
        </pc:spChg>
        <pc:spChg chg="mod">
          <ac:chgData name="Miriam Hagan (Health)" userId="b5832576-e817-4dd6-8063-8895e4fbe205" providerId="ADAL" clId="{BD7FBA2F-C60A-426F-A89F-784C8F0128B8}" dt="2023-09-19T01:28:17.875" v="11849" actId="2711"/>
          <ac:spMkLst>
            <pc:docMk/>
            <pc:sldMk cId="3208092745" sldId="2145706379"/>
            <ac:spMk id="3" creationId="{B8BD8DF9-E096-CC34-843E-BB083342840E}"/>
          </ac:spMkLst>
        </pc:spChg>
        <pc:spChg chg="mod">
          <ac:chgData name="Miriam Hagan (Health)" userId="b5832576-e817-4dd6-8063-8895e4fbe205" providerId="ADAL" clId="{BD7FBA2F-C60A-426F-A89F-784C8F0128B8}" dt="2023-09-19T01:58:21.506" v="12145" actId="962"/>
          <ac:spMkLst>
            <pc:docMk/>
            <pc:sldMk cId="3208092745" sldId="2145706379"/>
            <ac:spMk id="4" creationId="{27A6D3C8-6311-2507-469C-2D7B6B250FC7}"/>
          </ac:spMkLst>
        </pc:spChg>
        <pc:spChg chg="ord">
          <ac:chgData name="Miriam Hagan (Health)" userId="b5832576-e817-4dd6-8063-8895e4fbe205" providerId="ADAL" clId="{BD7FBA2F-C60A-426F-A89F-784C8F0128B8}" dt="2023-09-19T01:58:23.804" v="12146" actId="13244"/>
          <ac:spMkLst>
            <pc:docMk/>
            <pc:sldMk cId="3208092745" sldId="2145706379"/>
            <ac:spMk id="5" creationId="{06F53A28-3FEB-5B0A-5C81-0162544043A9}"/>
          </ac:spMkLst>
        </pc:spChg>
      </pc:sldChg>
      <pc:sldChg chg="modSp new mod">
        <pc:chgData name="Miriam Hagan (Health)" userId="b5832576-e817-4dd6-8063-8895e4fbe205" providerId="ADAL" clId="{BD7FBA2F-C60A-426F-A89F-784C8F0128B8}" dt="2023-09-19T01:58:34.572" v="12148" actId="13244"/>
        <pc:sldMkLst>
          <pc:docMk/>
          <pc:sldMk cId="1091329231" sldId="2145706380"/>
        </pc:sldMkLst>
        <pc:spChg chg="mod">
          <ac:chgData name="Miriam Hagan (Health)" userId="b5832576-e817-4dd6-8063-8895e4fbe205" providerId="ADAL" clId="{BD7FBA2F-C60A-426F-A89F-784C8F0128B8}" dt="2023-09-19T01:16:14.568" v="10973" actId="20577"/>
          <ac:spMkLst>
            <pc:docMk/>
            <pc:sldMk cId="1091329231" sldId="2145706380"/>
            <ac:spMk id="2" creationId="{3E7632AD-E222-5A7E-94A9-FB1A1E85A47C}"/>
          </ac:spMkLst>
        </pc:spChg>
        <pc:spChg chg="mod">
          <ac:chgData name="Miriam Hagan (Health)" userId="b5832576-e817-4dd6-8063-8895e4fbe205" providerId="ADAL" clId="{BD7FBA2F-C60A-426F-A89F-784C8F0128B8}" dt="2023-09-19T01:28:39.387" v="11851" actId="255"/>
          <ac:spMkLst>
            <pc:docMk/>
            <pc:sldMk cId="1091329231" sldId="2145706380"/>
            <ac:spMk id="3" creationId="{5B787F1D-E373-5859-CBD0-315AC96738DC}"/>
          </ac:spMkLst>
        </pc:spChg>
        <pc:spChg chg="mod">
          <ac:chgData name="Miriam Hagan (Health)" userId="b5832576-e817-4dd6-8063-8895e4fbe205" providerId="ADAL" clId="{BD7FBA2F-C60A-426F-A89F-784C8F0128B8}" dt="2023-09-19T01:58:33.427" v="12147" actId="962"/>
          <ac:spMkLst>
            <pc:docMk/>
            <pc:sldMk cId="1091329231" sldId="2145706380"/>
            <ac:spMk id="4" creationId="{57F47051-D874-67F2-E75D-AF8646BB42E2}"/>
          </ac:spMkLst>
        </pc:spChg>
        <pc:spChg chg="ord">
          <ac:chgData name="Miriam Hagan (Health)" userId="b5832576-e817-4dd6-8063-8895e4fbe205" providerId="ADAL" clId="{BD7FBA2F-C60A-426F-A89F-784C8F0128B8}" dt="2023-09-19T01:58:34.572" v="12148" actId="13244"/>
          <ac:spMkLst>
            <pc:docMk/>
            <pc:sldMk cId="1091329231" sldId="2145706380"/>
            <ac:spMk id="5" creationId="{CA39D4B9-D935-F460-32F4-F26C3B211E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98319207788843E-2"/>
          <c:y val="5.8101788814747632E-2"/>
          <c:w val="0.95890168061216075"/>
          <c:h val="0.938867669070606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Performance Score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0895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FE6-C24A-88FB-D3F56B11067A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FE6-C24A-88FB-D3F56B11067A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FE6-C24A-88FB-D3F56B11067A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FE6-C24A-88FB-D3F56B11067A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FE6-C24A-88FB-D3F56B11067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FE6-C24A-88FB-D3F56B11067A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FE6-C24A-88FB-D3F56B11067A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FE6-C24A-88FB-D3F56B11067A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FE6-C24A-88FB-D3F56B11067A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89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FE6-C24A-88FB-D3F56B11067A}"/>
              </c:ext>
            </c:extLst>
          </c:dPt>
          <c:dLbls>
            <c:dLbl>
              <c:idx val="1"/>
              <c:layout>
                <c:manualLayout>
                  <c:x val="-1.4608397182764875E-2"/>
                  <c:y val="1.29526346627801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E6-C24A-88FB-D3F56B11067A}"/>
                </c:ext>
              </c:extLst>
            </c:dLbl>
            <c:dLbl>
              <c:idx val="2"/>
              <c:layout>
                <c:manualLayout>
                  <c:x val="-4.8694657275883289E-3"/>
                  <c:y val="1.29526346627801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E6-C24A-88FB-D3F56B110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uisse Int'l" panose="020B0804000000000000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Sheet1!$A$2:$A$12</c:f>
              <c:strCache>
                <c:ptCount val="11"/>
                <c:pt idx="0">
                  <c:v>NOR</c:v>
                </c:pt>
                <c:pt idx="1">
                  <c:v>NETH</c:v>
                </c:pt>
                <c:pt idx="2">
                  <c:v>AUS</c:v>
                </c:pt>
                <c:pt idx="3">
                  <c:v>UK</c:v>
                </c:pt>
                <c:pt idx="4">
                  <c:v>GER</c:v>
                </c:pt>
                <c:pt idx="5">
                  <c:v>NZ</c:v>
                </c:pt>
                <c:pt idx="6">
                  <c:v>SWE</c:v>
                </c:pt>
                <c:pt idx="7">
                  <c:v>FRA</c:v>
                </c:pt>
                <c:pt idx="8">
                  <c:v>SWIZ</c:v>
                </c:pt>
                <c:pt idx="9">
                  <c:v>CAN</c:v>
                </c:pt>
                <c:pt idx="10">
                  <c:v>US</c:v>
                </c:pt>
              </c:strCache>
            </c:strRef>
          </c:xVal>
          <c:yVal>
            <c:numRef>
              <c:f>Sheet1!$B$2:$B$12</c:f>
              <c:numCache>
                <c:formatCode>0.00</c:formatCode>
                <c:ptCount val="11"/>
                <c:pt idx="0">
                  <c:v>0.27928889257984163</c:v>
                </c:pt>
                <c:pt idx="1">
                  <c:v>0.22508816264041559</c:v>
                </c:pt>
                <c:pt idx="2">
                  <c:v>0.21845294964302861</c:v>
                </c:pt>
                <c:pt idx="3">
                  <c:v>6.8659391076399137E-2</c:v>
                </c:pt>
                <c:pt idx="4">
                  <c:v>3.170026091065279E-2</c:v>
                </c:pt>
                <c:pt idx="5">
                  <c:v>1.5921450384401403E-2</c:v>
                </c:pt>
                <c:pt idx="6">
                  <c:v>-6.194907317761459E-2</c:v>
                </c:pt>
                <c:pt idx="7">
                  <c:v>-0.15665143002225396</c:v>
                </c:pt>
                <c:pt idx="8">
                  <c:v>-0.20264382771984804</c:v>
                </c:pt>
                <c:pt idx="9">
                  <c:v>-0.41474744503836536</c:v>
                </c:pt>
                <c:pt idx="10">
                  <c:v>-1.2000340529655256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FE6-C24A-88FB-D3F56B11067A}"/>
            </c:ext>
          </c:extLst>
        </c:ser>
        <c:ser>
          <c:idx val="1"/>
          <c:order val="1"/>
          <c:tx>
            <c:v>Top 3 average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x"/>
            <c:errBarType val="plus"/>
            <c:errValType val="fixedVal"/>
            <c:noEndCap val="1"/>
            <c:val val="12"/>
            <c:spPr>
              <a:noFill/>
              <a:ln w="19050" cap="rnd" cmpd="sng" algn="ctr">
                <a:solidFill>
                  <a:srgbClr val="00B050"/>
                </a:solidFill>
                <a:prstDash val="sysDot"/>
                <a:round/>
                <a:headEnd type="none"/>
                <a:tailEnd type="none"/>
              </a:ln>
              <a:effectLst/>
            </c:spPr>
          </c:errBars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Ref>
              <c:f>Sheet1!$B$13</c:f>
              <c:numCache>
                <c:formatCode>0.00</c:formatCode>
                <c:ptCount val="1"/>
                <c:pt idx="0">
                  <c:v>0.24094333495442863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FE6-C24A-88FB-D3F56B110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657400"/>
        <c:axId val="488661992"/>
      </c:scatterChart>
      <c:catAx>
        <c:axId val="488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rnd" cmpd="sng" algn="ctr">
            <a:solidFill>
              <a:srgbClr val="002060"/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661992"/>
        <c:crosses val="autoZero"/>
        <c:auto val="1"/>
        <c:lblAlgn val="ctr"/>
        <c:lblOffset val="100"/>
        <c:tickMarkSkip val="1"/>
        <c:noMultiLvlLbl val="1"/>
      </c:catAx>
      <c:valAx>
        <c:axId val="48866199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8865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E4E16C_FD182D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5CDE3B-FE80-4EB4-B8B1-8E68102A2E8C}" authorId="{0C46FCE6-C5F6-3630-C853-13B5003DF33B}" created="2023-07-06T07:11:02.8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46220166" sldId="2145706348"/>
      <ac:spMk id="6" creationId="{96790E57-BDFD-B01A-F023-2F0A6864744B}"/>
    </ac:deMkLst>
    <p188:txBody>
      <a:bodyPr/>
      <a:lstStyle/>
      <a:p>
        <a:r>
          <a:rPr lang="en-AU"/>
          <a:t>We also set and review policy which I think I can cover in point one. There's a program management element here too - again I think I can cover in narrative but wanted to call it out. Check with Sally this is consistent with our descriptor in start plan please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5FA92-EB92-459B-82BD-AE5C878205F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37F7806-FB45-4919-AF22-33BF1FC3F537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 anchorCtr="0"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Safety</a:t>
          </a:r>
        </a:p>
      </dgm:t>
    </dgm:pt>
    <dgm:pt modelId="{4F5A6670-5CA8-4C65-BB4B-E157CF24578E}" type="parTrans" cxnId="{7D4900A4-C00E-496D-9C44-5BF478909094}">
      <dgm:prSet/>
      <dgm:spPr/>
      <dgm:t>
        <a:bodyPr/>
        <a:lstStyle/>
        <a:p>
          <a:endParaRPr lang="en-AU"/>
        </a:p>
      </dgm:t>
    </dgm:pt>
    <dgm:pt modelId="{5B584EE1-5B07-494C-B6E8-823603FCEE39}" type="sibTrans" cxnId="{7D4900A4-C00E-496D-9C44-5BF478909094}">
      <dgm:prSet/>
      <dgm:spPr/>
      <dgm:t>
        <a:bodyPr/>
        <a:lstStyle/>
        <a:p>
          <a:endParaRPr lang="en-AU"/>
        </a:p>
      </dgm:t>
    </dgm:pt>
    <dgm:pt modelId="{42B91253-4A8D-4AA5-AAE6-B0CD02B5208F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Improvement</a:t>
          </a:r>
        </a:p>
      </dgm:t>
    </dgm:pt>
    <dgm:pt modelId="{443A3B0D-A615-4FA6-86EA-6795C91919AB}" type="parTrans" cxnId="{968812B6-E350-4429-A107-A4257DF04299}">
      <dgm:prSet/>
      <dgm:spPr/>
      <dgm:t>
        <a:bodyPr/>
        <a:lstStyle/>
        <a:p>
          <a:endParaRPr lang="en-AU"/>
        </a:p>
      </dgm:t>
    </dgm:pt>
    <dgm:pt modelId="{D67640F6-463F-490D-B2A0-621CFE377749}" type="sibTrans" cxnId="{968812B6-E350-4429-A107-A4257DF04299}">
      <dgm:prSet/>
      <dgm:spPr/>
      <dgm:t>
        <a:bodyPr/>
        <a:lstStyle/>
        <a:p>
          <a:endParaRPr lang="en-AU"/>
        </a:p>
      </dgm:t>
    </dgm:pt>
    <dgm:pt modelId="{27AC978B-8D47-4FD5-8EC9-7EEEA59DB353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Operations</a:t>
          </a:r>
        </a:p>
      </dgm:t>
    </dgm:pt>
    <dgm:pt modelId="{EFF57A38-B120-4188-ABDC-D884523D6A09}" type="parTrans" cxnId="{9945F8CF-E22D-4E1A-B963-BCA691761F47}">
      <dgm:prSet/>
      <dgm:spPr/>
      <dgm:t>
        <a:bodyPr/>
        <a:lstStyle/>
        <a:p>
          <a:endParaRPr lang="en-AU"/>
        </a:p>
      </dgm:t>
    </dgm:pt>
    <dgm:pt modelId="{0ED0046F-D2FF-40AD-8160-3B7B3A6A2A06}" type="sibTrans" cxnId="{9945F8CF-E22D-4E1A-B963-BCA691761F47}">
      <dgm:prSet/>
      <dgm:spPr/>
      <dgm:t>
        <a:bodyPr/>
        <a:lstStyle/>
        <a:p>
          <a:endParaRPr lang="en-AU"/>
        </a:p>
      </dgm:t>
    </dgm:pt>
    <dgm:pt modelId="{D9DBB3A0-CE2A-460A-A049-9D1385615293}">
      <dgm:prSet custT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endParaRPr lang="en-AU" sz="2000" b="0">
            <a:solidFill>
              <a:schemeClr val="bg1"/>
            </a:solidFill>
            <a:latin typeface="+mj-lt"/>
          </a:endParaRPr>
        </a:p>
        <a:p>
          <a:r>
            <a:rPr lang="en-AU" sz="2000" b="0">
              <a:solidFill>
                <a:schemeClr val="bg1"/>
              </a:solidFill>
              <a:latin typeface="+mj-lt"/>
            </a:rPr>
            <a:t>Clinical</a:t>
          </a:r>
          <a:r>
            <a:rPr lang="en-AU" sz="2000" b="0" baseline="0">
              <a:solidFill>
                <a:schemeClr val="bg1"/>
              </a:solidFill>
              <a:latin typeface="+mj-lt"/>
            </a:rPr>
            <a:t> and Professional Leadership</a:t>
          </a:r>
          <a:endParaRPr lang="en-AU" sz="2000" b="0">
            <a:solidFill>
              <a:schemeClr val="bg1"/>
            </a:solidFill>
            <a:latin typeface="+mj-lt"/>
          </a:endParaRPr>
        </a:p>
      </dgm:t>
    </dgm:pt>
    <dgm:pt modelId="{E4F29D0F-D678-4EA6-9D6C-0C9576A3C8D8}" type="sibTrans" cxnId="{799B3BEA-93D2-4B63-AC13-57B600C5A213}">
      <dgm:prSet/>
      <dgm:spPr/>
      <dgm:t>
        <a:bodyPr/>
        <a:lstStyle/>
        <a:p>
          <a:endParaRPr lang="en-AU"/>
        </a:p>
      </dgm:t>
    </dgm:pt>
    <dgm:pt modelId="{D7C47705-499C-48D0-A8A0-7119817C8266}" type="parTrans" cxnId="{799B3BEA-93D2-4B63-AC13-57B600C5A213}">
      <dgm:prSet/>
      <dgm:spPr/>
      <dgm:t>
        <a:bodyPr/>
        <a:lstStyle/>
        <a:p>
          <a:endParaRPr lang="en-AU"/>
        </a:p>
      </dgm:t>
    </dgm:pt>
    <dgm:pt modelId="{B26FD29F-E193-44BD-9E9F-BE5143F96103}" type="pres">
      <dgm:prSet presAssocID="{0355FA92-EB92-459B-82BD-AE5C878205F9}" presName="theList" presStyleCnt="0">
        <dgm:presLayoutVars>
          <dgm:dir/>
          <dgm:animLvl val="lvl"/>
          <dgm:resizeHandles val="exact"/>
        </dgm:presLayoutVars>
      </dgm:prSet>
      <dgm:spPr/>
    </dgm:pt>
    <dgm:pt modelId="{607A5CFB-1863-4426-95E5-EF7B8C9ECB57}" type="pres">
      <dgm:prSet presAssocID="{037F7806-FB45-4919-AF22-33BF1FC3F537}" presName="compNode" presStyleCnt="0"/>
      <dgm:spPr/>
    </dgm:pt>
    <dgm:pt modelId="{7E17E0F3-A185-4193-83F6-0F61B6E251E0}" type="pres">
      <dgm:prSet presAssocID="{037F7806-FB45-4919-AF22-33BF1FC3F537}" presName="aNode" presStyleLbl="bgShp" presStyleIdx="0" presStyleCnt="4"/>
      <dgm:spPr/>
    </dgm:pt>
    <dgm:pt modelId="{749DF6E8-3DBE-444A-A617-562BF18367A6}" type="pres">
      <dgm:prSet presAssocID="{037F7806-FB45-4919-AF22-33BF1FC3F537}" presName="textNode" presStyleLbl="bgShp" presStyleIdx="0" presStyleCnt="4"/>
      <dgm:spPr/>
    </dgm:pt>
    <dgm:pt modelId="{5F1D9D4F-2001-4AB4-8DA1-25439EB15E01}" type="pres">
      <dgm:prSet presAssocID="{037F7806-FB45-4919-AF22-33BF1FC3F537}" presName="compChildNode" presStyleCnt="0"/>
      <dgm:spPr/>
    </dgm:pt>
    <dgm:pt modelId="{F5C17DE6-3FB4-4419-A28E-AF21BCE3C1F7}" type="pres">
      <dgm:prSet presAssocID="{037F7806-FB45-4919-AF22-33BF1FC3F537}" presName="theInnerList" presStyleCnt="0"/>
      <dgm:spPr/>
    </dgm:pt>
    <dgm:pt modelId="{AE6F26F9-1EDE-422F-864C-B336999B77FF}" type="pres">
      <dgm:prSet presAssocID="{037F7806-FB45-4919-AF22-33BF1FC3F537}" presName="aSpace" presStyleCnt="0"/>
      <dgm:spPr/>
    </dgm:pt>
    <dgm:pt modelId="{CB27B741-7AB5-4BEE-BDE1-9821D52159D5}" type="pres">
      <dgm:prSet presAssocID="{42B91253-4A8D-4AA5-AAE6-B0CD02B5208F}" presName="compNode" presStyleCnt="0"/>
      <dgm:spPr/>
    </dgm:pt>
    <dgm:pt modelId="{9616601C-CB47-472C-8D1D-B907B8E1B52D}" type="pres">
      <dgm:prSet presAssocID="{42B91253-4A8D-4AA5-AAE6-B0CD02B5208F}" presName="aNode" presStyleLbl="bgShp" presStyleIdx="1" presStyleCnt="4"/>
      <dgm:spPr/>
    </dgm:pt>
    <dgm:pt modelId="{615ABBD5-1264-4930-9423-AC8DEEFD81A7}" type="pres">
      <dgm:prSet presAssocID="{42B91253-4A8D-4AA5-AAE6-B0CD02B5208F}" presName="textNode" presStyleLbl="bgShp" presStyleIdx="1" presStyleCnt="4"/>
      <dgm:spPr/>
    </dgm:pt>
    <dgm:pt modelId="{42929F4A-B9C1-4C34-82E8-28BE755584B5}" type="pres">
      <dgm:prSet presAssocID="{42B91253-4A8D-4AA5-AAE6-B0CD02B5208F}" presName="compChildNode" presStyleCnt="0"/>
      <dgm:spPr/>
    </dgm:pt>
    <dgm:pt modelId="{D67B8BBA-E198-4202-ACB1-1A8719FEECE9}" type="pres">
      <dgm:prSet presAssocID="{42B91253-4A8D-4AA5-AAE6-B0CD02B5208F}" presName="theInnerList" presStyleCnt="0"/>
      <dgm:spPr/>
    </dgm:pt>
    <dgm:pt modelId="{B4B455E2-CF71-4136-A314-E33FB93F461E}" type="pres">
      <dgm:prSet presAssocID="{42B91253-4A8D-4AA5-AAE6-B0CD02B5208F}" presName="aSpace" presStyleCnt="0"/>
      <dgm:spPr/>
    </dgm:pt>
    <dgm:pt modelId="{7AF10A73-B7C2-4EC2-8BEB-E9FCBA360F3C}" type="pres">
      <dgm:prSet presAssocID="{27AC978B-8D47-4FD5-8EC9-7EEEA59DB353}" presName="compNode" presStyleCnt="0"/>
      <dgm:spPr/>
    </dgm:pt>
    <dgm:pt modelId="{7FC47C8F-CBAD-4D68-B934-0FEE52A32EFC}" type="pres">
      <dgm:prSet presAssocID="{27AC978B-8D47-4FD5-8EC9-7EEEA59DB353}" presName="aNode" presStyleLbl="bgShp" presStyleIdx="2" presStyleCnt="4"/>
      <dgm:spPr/>
    </dgm:pt>
    <dgm:pt modelId="{87221241-B4E5-4EBD-BB3A-E371B81F8B24}" type="pres">
      <dgm:prSet presAssocID="{27AC978B-8D47-4FD5-8EC9-7EEEA59DB353}" presName="textNode" presStyleLbl="bgShp" presStyleIdx="2" presStyleCnt="4"/>
      <dgm:spPr/>
    </dgm:pt>
    <dgm:pt modelId="{8AB4BDF5-3282-48E6-B153-8805C20A7D0E}" type="pres">
      <dgm:prSet presAssocID="{27AC978B-8D47-4FD5-8EC9-7EEEA59DB353}" presName="compChildNode" presStyleCnt="0"/>
      <dgm:spPr/>
    </dgm:pt>
    <dgm:pt modelId="{30051F63-B89C-4D20-A05C-2A7D83FA1D03}" type="pres">
      <dgm:prSet presAssocID="{27AC978B-8D47-4FD5-8EC9-7EEEA59DB353}" presName="theInnerList" presStyleCnt="0"/>
      <dgm:spPr/>
    </dgm:pt>
    <dgm:pt modelId="{6E066226-6866-402E-BED6-DC739C5C2BB2}" type="pres">
      <dgm:prSet presAssocID="{27AC978B-8D47-4FD5-8EC9-7EEEA59DB353}" presName="aSpace" presStyleCnt="0"/>
      <dgm:spPr/>
    </dgm:pt>
    <dgm:pt modelId="{12750C7D-D5BD-40A5-A263-69F027B5C644}" type="pres">
      <dgm:prSet presAssocID="{D9DBB3A0-CE2A-460A-A049-9D1385615293}" presName="compNode" presStyleCnt="0"/>
      <dgm:spPr/>
    </dgm:pt>
    <dgm:pt modelId="{492E2681-809B-475F-9C2B-4B2CD01508C6}" type="pres">
      <dgm:prSet presAssocID="{D9DBB3A0-CE2A-460A-A049-9D1385615293}" presName="aNode" presStyleLbl="bgShp" presStyleIdx="3" presStyleCnt="4"/>
      <dgm:spPr/>
    </dgm:pt>
    <dgm:pt modelId="{3227B917-1018-4436-8EC6-C22091F18CB7}" type="pres">
      <dgm:prSet presAssocID="{D9DBB3A0-CE2A-460A-A049-9D1385615293}" presName="textNode" presStyleLbl="bgShp" presStyleIdx="3" presStyleCnt="4"/>
      <dgm:spPr/>
    </dgm:pt>
    <dgm:pt modelId="{8E58E22E-64B3-4288-9554-EAFAD3BE1BE4}" type="pres">
      <dgm:prSet presAssocID="{D9DBB3A0-CE2A-460A-A049-9D1385615293}" presName="compChildNode" presStyleCnt="0"/>
      <dgm:spPr/>
    </dgm:pt>
    <dgm:pt modelId="{BBCC63C9-9849-4099-8BFD-53B427065C67}" type="pres">
      <dgm:prSet presAssocID="{D9DBB3A0-CE2A-460A-A049-9D1385615293}" presName="theInnerList" presStyleCnt="0"/>
      <dgm:spPr/>
    </dgm:pt>
  </dgm:ptLst>
  <dgm:cxnLst>
    <dgm:cxn modelId="{85C2265E-3B3C-4022-B3A9-6A8E259B9959}" type="presOf" srcId="{42B91253-4A8D-4AA5-AAE6-B0CD02B5208F}" destId="{9616601C-CB47-472C-8D1D-B907B8E1B52D}" srcOrd="0" destOrd="0" presId="urn:microsoft.com/office/officeart/2005/8/layout/lProcess2"/>
    <dgm:cxn modelId="{3067D045-40C6-446B-93E5-583CD25987E6}" type="presOf" srcId="{42B91253-4A8D-4AA5-AAE6-B0CD02B5208F}" destId="{615ABBD5-1264-4930-9423-AC8DEEFD81A7}" srcOrd="1" destOrd="0" presId="urn:microsoft.com/office/officeart/2005/8/layout/lProcess2"/>
    <dgm:cxn modelId="{CC64B746-4F97-43BB-A7C4-B49FF4EDF869}" type="presOf" srcId="{27AC978B-8D47-4FD5-8EC9-7EEEA59DB353}" destId="{7FC47C8F-CBAD-4D68-B934-0FEE52A32EFC}" srcOrd="0" destOrd="0" presId="urn:microsoft.com/office/officeart/2005/8/layout/lProcess2"/>
    <dgm:cxn modelId="{E80B6447-D4F4-4594-8CF9-5296BB17249A}" type="presOf" srcId="{037F7806-FB45-4919-AF22-33BF1FC3F537}" destId="{749DF6E8-3DBE-444A-A617-562BF18367A6}" srcOrd="1" destOrd="0" presId="urn:microsoft.com/office/officeart/2005/8/layout/lProcess2"/>
    <dgm:cxn modelId="{5591EB90-5B53-422D-A5B6-39A0081C4DBF}" type="presOf" srcId="{037F7806-FB45-4919-AF22-33BF1FC3F537}" destId="{7E17E0F3-A185-4193-83F6-0F61B6E251E0}" srcOrd="0" destOrd="0" presId="urn:microsoft.com/office/officeart/2005/8/layout/lProcess2"/>
    <dgm:cxn modelId="{F13DD59D-8E3A-45FF-8EBC-FF18ED5E3AAD}" type="presOf" srcId="{27AC978B-8D47-4FD5-8EC9-7EEEA59DB353}" destId="{87221241-B4E5-4EBD-BB3A-E371B81F8B24}" srcOrd="1" destOrd="0" presId="urn:microsoft.com/office/officeart/2005/8/layout/lProcess2"/>
    <dgm:cxn modelId="{7D4900A4-C00E-496D-9C44-5BF478909094}" srcId="{0355FA92-EB92-459B-82BD-AE5C878205F9}" destId="{037F7806-FB45-4919-AF22-33BF1FC3F537}" srcOrd="0" destOrd="0" parTransId="{4F5A6670-5CA8-4C65-BB4B-E157CF24578E}" sibTransId="{5B584EE1-5B07-494C-B6E8-823603FCEE39}"/>
    <dgm:cxn modelId="{DF4FD9B4-6511-4CD9-BB4D-18507B10A181}" type="presOf" srcId="{0355FA92-EB92-459B-82BD-AE5C878205F9}" destId="{B26FD29F-E193-44BD-9E9F-BE5143F96103}" srcOrd="0" destOrd="0" presId="urn:microsoft.com/office/officeart/2005/8/layout/lProcess2"/>
    <dgm:cxn modelId="{968812B6-E350-4429-A107-A4257DF04299}" srcId="{0355FA92-EB92-459B-82BD-AE5C878205F9}" destId="{42B91253-4A8D-4AA5-AAE6-B0CD02B5208F}" srcOrd="1" destOrd="0" parTransId="{443A3B0D-A615-4FA6-86EA-6795C91919AB}" sibTransId="{D67640F6-463F-490D-B2A0-621CFE377749}"/>
    <dgm:cxn modelId="{C466D1C8-A434-4D57-863E-CE86F004C6FF}" type="presOf" srcId="{D9DBB3A0-CE2A-460A-A049-9D1385615293}" destId="{492E2681-809B-475F-9C2B-4B2CD01508C6}" srcOrd="0" destOrd="0" presId="urn:microsoft.com/office/officeart/2005/8/layout/lProcess2"/>
    <dgm:cxn modelId="{9945F8CF-E22D-4E1A-B963-BCA691761F47}" srcId="{0355FA92-EB92-459B-82BD-AE5C878205F9}" destId="{27AC978B-8D47-4FD5-8EC9-7EEEA59DB353}" srcOrd="2" destOrd="0" parTransId="{EFF57A38-B120-4188-ABDC-D884523D6A09}" sibTransId="{0ED0046F-D2FF-40AD-8160-3B7B3A6A2A06}"/>
    <dgm:cxn modelId="{006FE6DF-DC9D-4047-8D83-FD22C7E4E138}" type="presOf" srcId="{D9DBB3A0-CE2A-460A-A049-9D1385615293}" destId="{3227B917-1018-4436-8EC6-C22091F18CB7}" srcOrd="1" destOrd="0" presId="urn:microsoft.com/office/officeart/2005/8/layout/lProcess2"/>
    <dgm:cxn modelId="{799B3BEA-93D2-4B63-AC13-57B600C5A213}" srcId="{0355FA92-EB92-459B-82BD-AE5C878205F9}" destId="{D9DBB3A0-CE2A-460A-A049-9D1385615293}" srcOrd="3" destOrd="0" parTransId="{D7C47705-499C-48D0-A8A0-7119817C8266}" sibTransId="{E4F29D0F-D678-4EA6-9D6C-0C9576A3C8D8}"/>
    <dgm:cxn modelId="{D2AC1E65-3B97-46DB-8437-E1519AE58368}" type="presParOf" srcId="{B26FD29F-E193-44BD-9E9F-BE5143F96103}" destId="{607A5CFB-1863-4426-95E5-EF7B8C9ECB57}" srcOrd="0" destOrd="0" presId="urn:microsoft.com/office/officeart/2005/8/layout/lProcess2"/>
    <dgm:cxn modelId="{84EB500B-9BBC-4CC7-878A-3EA16F3466C5}" type="presParOf" srcId="{607A5CFB-1863-4426-95E5-EF7B8C9ECB57}" destId="{7E17E0F3-A185-4193-83F6-0F61B6E251E0}" srcOrd="0" destOrd="0" presId="urn:microsoft.com/office/officeart/2005/8/layout/lProcess2"/>
    <dgm:cxn modelId="{10DFEFDB-A6B6-47D1-B290-E3DDB6D7DF51}" type="presParOf" srcId="{607A5CFB-1863-4426-95E5-EF7B8C9ECB57}" destId="{749DF6E8-3DBE-444A-A617-562BF18367A6}" srcOrd="1" destOrd="0" presId="urn:microsoft.com/office/officeart/2005/8/layout/lProcess2"/>
    <dgm:cxn modelId="{FCCB0D14-70E3-43B0-8B33-CCC73A451889}" type="presParOf" srcId="{607A5CFB-1863-4426-95E5-EF7B8C9ECB57}" destId="{5F1D9D4F-2001-4AB4-8DA1-25439EB15E01}" srcOrd="2" destOrd="0" presId="urn:microsoft.com/office/officeart/2005/8/layout/lProcess2"/>
    <dgm:cxn modelId="{6571F3FE-2A2E-431C-B655-35719FC5CC28}" type="presParOf" srcId="{5F1D9D4F-2001-4AB4-8DA1-25439EB15E01}" destId="{F5C17DE6-3FB4-4419-A28E-AF21BCE3C1F7}" srcOrd="0" destOrd="0" presId="urn:microsoft.com/office/officeart/2005/8/layout/lProcess2"/>
    <dgm:cxn modelId="{9B3C1370-912F-4B4E-8734-748156D09ECE}" type="presParOf" srcId="{B26FD29F-E193-44BD-9E9F-BE5143F96103}" destId="{AE6F26F9-1EDE-422F-864C-B336999B77FF}" srcOrd="1" destOrd="0" presId="urn:microsoft.com/office/officeart/2005/8/layout/lProcess2"/>
    <dgm:cxn modelId="{89F0FE7A-3198-469F-B708-AB2D2A057599}" type="presParOf" srcId="{B26FD29F-E193-44BD-9E9F-BE5143F96103}" destId="{CB27B741-7AB5-4BEE-BDE1-9821D52159D5}" srcOrd="2" destOrd="0" presId="urn:microsoft.com/office/officeart/2005/8/layout/lProcess2"/>
    <dgm:cxn modelId="{E9BC18D7-DB10-4D7E-A1F3-5EDEC6A1F526}" type="presParOf" srcId="{CB27B741-7AB5-4BEE-BDE1-9821D52159D5}" destId="{9616601C-CB47-472C-8D1D-B907B8E1B52D}" srcOrd="0" destOrd="0" presId="urn:microsoft.com/office/officeart/2005/8/layout/lProcess2"/>
    <dgm:cxn modelId="{0F630712-B5A1-4FDF-8D62-9265891316E5}" type="presParOf" srcId="{CB27B741-7AB5-4BEE-BDE1-9821D52159D5}" destId="{615ABBD5-1264-4930-9423-AC8DEEFD81A7}" srcOrd="1" destOrd="0" presId="urn:microsoft.com/office/officeart/2005/8/layout/lProcess2"/>
    <dgm:cxn modelId="{51AAD81B-A535-4B66-9CDA-A215D5EF2D71}" type="presParOf" srcId="{CB27B741-7AB5-4BEE-BDE1-9821D52159D5}" destId="{42929F4A-B9C1-4C34-82E8-28BE755584B5}" srcOrd="2" destOrd="0" presId="urn:microsoft.com/office/officeart/2005/8/layout/lProcess2"/>
    <dgm:cxn modelId="{213D324E-562E-4F05-A7CC-3A1C5D678310}" type="presParOf" srcId="{42929F4A-B9C1-4C34-82E8-28BE755584B5}" destId="{D67B8BBA-E198-4202-ACB1-1A8719FEECE9}" srcOrd="0" destOrd="0" presId="urn:microsoft.com/office/officeart/2005/8/layout/lProcess2"/>
    <dgm:cxn modelId="{04996657-4019-43A2-94C4-615806F37369}" type="presParOf" srcId="{B26FD29F-E193-44BD-9E9F-BE5143F96103}" destId="{B4B455E2-CF71-4136-A314-E33FB93F461E}" srcOrd="3" destOrd="0" presId="urn:microsoft.com/office/officeart/2005/8/layout/lProcess2"/>
    <dgm:cxn modelId="{0A3BEF47-2724-452E-80FD-9CDF4896CB1A}" type="presParOf" srcId="{B26FD29F-E193-44BD-9E9F-BE5143F96103}" destId="{7AF10A73-B7C2-4EC2-8BEB-E9FCBA360F3C}" srcOrd="4" destOrd="0" presId="urn:microsoft.com/office/officeart/2005/8/layout/lProcess2"/>
    <dgm:cxn modelId="{51A694C2-160E-498A-9DF1-5061CE08F2B6}" type="presParOf" srcId="{7AF10A73-B7C2-4EC2-8BEB-E9FCBA360F3C}" destId="{7FC47C8F-CBAD-4D68-B934-0FEE52A32EFC}" srcOrd="0" destOrd="0" presId="urn:microsoft.com/office/officeart/2005/8/layout/lProcess2"/>
    <dgm:cxn modelId="{AACB030F-A42A-4F12-9537-3AB9348F2561}" type="presParOf" srcId="{7AF10A73-B7C2-4EC2-8BEB-E9FCBA360F3C}" destId="{87221241-B4E5-4EBD-BB3A-E371B81F8B24}" srcOrd="1" destOrd="0" presId="urn:microsoft.com/office/officeart/2005/8/layout/lProcess2"/>
    <dgm:cxn modelId="{F0CB1FE1-F3E1-4CB9-A345-3EDB3083A90A}" type="presParOf" srcId="{7AF10A73-B7C2-4EC2-8BEB-E9FCBA360F3C}" destId="{8AB4BDF5-3282-48E6-B153-8805C20A7D0E}" srcOrd="2" destOrd="0" presId="urn:microsoft.com/office/officeart/2005/8/layout/lProcess2"/>
    <dgm:cxn modelId="{640C06B9-715A-4D91-B1D8-D73A13CDD47D}" type="presParOf" srcId="{8AB4BDF5-3282-48E6-B153-8805C20A7D0E}" destId="{30051F63-B89C-4D20-A05C-2A7D83FA1D03}" srcOrd="0" destOrd="0" presId="urn:microsoft.com/office/officeart/2005/8/layout/lProcess2"/>
    <dgm:cxn modelId="{8DF570C5-C43B-46AF-9A3B-E6A7D9B41BEF}" type="presParOf" srcId="{B26FD29F-E193-44BD-9E9F-BE5143F96103}" destId="{6E066226-6866-402E-BED6-DC739C5C2BB2}" srcOrd="5" destOrd="0" presId="urn:microsoft.com/office/officeart/2005/8/layout/lProcess2"/>
    <dgm:cxn modelId="{F1A88542-8DCB-47CA-B03D-D7C5B106E803}" type="presParOf" srcId="{B26FD29F-E193-44BD-9E9F-BE5143F96103}" destId="{12750C7D-D5BD-40A5-A263-69F027B5C644}" srcOrd="6" destOrd="0" presId="urn:microsoft.com/office/officeart/2005/8/layout/lProcess2"/>
    <dgm:cxn modelId="{F20E1334-D8ED-4C90-9080-F16A0808F5FC}" type="presParOf" srcId="{12750C7D-D5BD-40A5-A263-69F027B5C644}" destId="{492E2681-809B-475F-9C2B-4B2CD01508C6}" srcOrd="0" destOrd="0" presId="urn:microsoft.com/office/officeart/2005/8/layout/lProcess2"/>
    <dgm:cxn modelId="{39A43FB3-52BE-4551-BD52-739172DE35A8}" type="presParOf" srcId="{12750C7D-D5BD-40A5-A263-69F027B5C644}" destId="{3227B917-1018-4436-8EC6-C22091F18CB7}" srcOrd="1" destOrd="0" presId="urn:microsoft.com/office/officeart/2005/8/layout/lProcess2"/>
    <dgm:cxn modelId="{B33B1410-A0CC-4AE2-AD1A-F5B2C2EEE73D}" type="presParOf" srcId="{12750C7D-D5BD-40A5-A263-69F027B5C644}" destId="{8E58E22E-64B3-4288-9554-EAFAD3BE1BE4}" srcOrd="2" destOrd="0" presId="urn:microsoft.com/office/officeart/2005/8/layout/lProcess2"/>
    <dgm:cxn modelId="{872E3B0C-E336-40A2-BA72-9D9ACA9D7712}" type="presParOf" srcId="{8E58E22E-64B3-4288-9554-EAFAD3BE1BE4}" destId="{BBCC63C9-9849-4099-8BFD-53B427065C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5BE84-86E0-4AAA-A229-EC3661D2C1A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D02F031-BC54-4443-9E83-BB309027A55E}">
      <dgm:prSet/>
      <dgm:spPr/>
      <dgm:t>
        <a:bodyPr/>
        <a:lstStyle/>
        <a:p>
          <a:r>
            <a:rPr lang="en-AU" i="0" baseline="0" dirty="0"/>
            <a:t>Does everyone understand the importance of patient safety?  </a:t>
          </a:r>
          <a:endParaRPr lang="en-AU" dirty="0"/>
        </a:p>
      </dgm:t>
    </dgm:pt>
    <dgm:pt modelId="{B3F0496C-11FD-468F-BE67-4B2FB2BA96A2}" type="parTrans" cxnId="{EA44B916-0895-4FA8-A996-DE0F6AEFA9F0}">
      <dgm:prSet/>
      <dgm:spPr/>
      <dgm:t>
        <a:bodyPr/>
        <a:lstStyle/>
        <a:p>
          <a:endParaRPr lang="en-AU"/>
        </a:p>
      </dgm:t>
    </dgm:pt>
    <dgm:pt modelId="{8CC5B9D8-D7B3-49DA-B6FD-7E145EDE3852}" type="sibTrans" cxnId="{EA44B916-0895-4FA8-A996-DE0F6AEFA9F0}">
      <dgm:prSet/>
      <dgm:spPr/>
      <dgm:t>
        <a:bodyPr/>
        <a:lstStyle/>
        <a:p>
          <a:endParaRPr lang="en-AU"/>
        </a:p>
      </dgm:t>
    </dgm:pt>
    <dgm:pt modelId="{B01C0577-EDA9-4955-970B-E0BED96CBBF2}">
      <dgm:prSet/>
      <dgm:spPr/>
      <dgm:t>
        <a:bodyPr/>
        <a:lstStyle/>
        <a:p>
          <a:r>
            <a:rPr lang="en-AU" i="0" baseline="0" dirty="0"/>
            <a:t>Do we really have an open and fair culture? </a:t>
          </a:r>
          <a:endParaRPr lang="en-AU" dirty="0"/>
        </a:p>
      </dgm:t>
    </dgm:pt>
    <dgm:pt modelId="{51754A04-188A-4608-AC36-E15C89EBEC93}" type="parTrans" cxnId="{9B99D327-AA91-4539-9083-C1390D91D048}">
      <dgm:prSet/>
      <dgm:spPr/>
      <dgm:t>
        <a:bodyPr/>
        <a:lstStyle/>
        <a:p>
          <a:endParaRPr lang="en-AU"/>
        </a:p>
      </dgm:t>
    </dgm:pt>
    <dgm:pt modelId="{8A71DE59-3DDA-4ABD-955A-FDAB111A883C}" type="sibTrans" cxnId="{9B99D327-AA91-4539-9083-C1390D91D048}">
      <dgm:prSet/>
      <dgm:spPr/>
      <dgm:t>
        <a:bodyPr/>
        <a:lstStyle/>
        <a:p>
          <a:endParaRPr lang="en-AU"/>
        </a:p>
      </dgm:t>
    </dgm:pt>
    <dgm:pt modelId="{EB030589-FA84-49C2-90DD-1C987ACAA298}">
      <dgm:prSet/>
      <dgm:spPr/>
      <dgm:t>
        <a:bodyPr/>
        <a:lstStyle/>
        <a:p>
          <a:r>
            <a:rPr lang="en-AU" i="0" baseline="0" dirty="0"/>
            <a:t>Are we actively encouraging reporting of incidents? </a:t>
          </a:r>
          <a:endParaRPr lang="en-AU" dirty="0"/>
        </a:p>
      </dgm:t>
    </dgm:pt>
    <dgm:pt modelId="{67F2609F-2BBF-46EA-A0DF-0AE383173135}" type="parTrans" cxnId="{68BCF0F4-99F4-4B46-ADD3-CECFB2B6A5F4}">
      <dgm:prSet/>
      <dgm:spPr/>
      <dgm:t>
        <a:bodyPr/>
        <a:lstStyle/>
        <a:p>
          <a:endParaRPr lang="en-AU"/>
        </a:p>
      </dgm:t>
    </dgm:pt>
    <dgm:pt modelId="{1DABC803-ECB2-4486-A1F3-D1585CADAC63}" type="sibTrans" cxnId="{68BCF0F4-99F4-4B46-ADD3-CECFB2B6A5F4}">
      <dgm:prSet/>
      <dgm:spPr/>
      <dgm:t>
        <a:bodyPr/>
        <a:lstStyle/>
        <a:p>
          <a:endParaRPr lang="en-AU"/>
        </a:p>
      </dgm:t>
    </dgm:pt>
    <dgm:pt modelId="{113A6340-AB33-4DB7-BF85-BF9B437CC9CF}">
      <dgm:prSet/>
      <dgm:spPr/>
      <dgm:t>
        <a:bodyPr/>
        <a:lstStyle/>
        <a:p>
          <a:r>
            <a:rPr lang="en-AU" i="0" baseline="0" dirty="0"/>
            <a:t>Do we get the right information? </a:t>
          </a:r>
          <a:endParaRPr lang="en-AU" dirty="0"/>
        </a:p>
      </dgm:t>
    </dgm:pt>
    <dgm:pt modelId="{1A065C24-FE58-4D21-BA3E-F37F23949BAA}" type="parTrans" cxnId="{0CE72C82-3026-4737-B91D-0B6849296830}">
      <dgm:prSet/>
      <dgm:spPr/>
      <dgm:t>
        <a:bodyPr/>
        <a:lstStyle/>
        <a:p>
          <a:endParaRPr lang="en-AU"/>
        </a:p>
      </dgm:t>
    </dgm:pt>
    <dgm:pt modelId="{024E2ADC-1A01-485C-B50D-51DDF9037C03}" type="sibTrans" cxnId="{0CE72C82-3026-4737-B91D-0B6849296830}">
      <dgm:prSet/>
      <dgm:spPr/>
      <dgm:t>
        <a:bodyPr/>
        <a:lstStyle/>
        <a:p>
          <a:endParaRPr lang="en-AU"/>
        </a:p>
      </dgm:t>
    </dgm:pt>
    <dgm:pt modelId="{22BB28A6-7157-4ACD-8ABC-82AC332348BB}">
      <dgm:prSet/>
      <dgm:spPr/>
      <dgm:t>
        <a:bodyPr/>
        <a:lstStyle/>
        <a:p>
          <a:r>
            <a:rPr lang="en-AU" i="0" baseline="0" dirty="0"/>
            <a:t>Do we learn from patient safety incidents? </a:t>
          </a:r>
          <a:endParaRPr lang="en-AU" dirty="0"/>
        </a:p>
      </dgm:t>
    </dgm:pt>
    <dgm:pt modelId="{F0EF60DC-8FC8-44B6-9C20-4B67D05FEB4F}" type="parTrans" cxnId="{8914DE8F-B669-4D63-9581-CA087B88D394}">
      <dgm:prSet/>
      <dgm:spPr/>
      <dgm:t>
        <a:bodyPr/>
        <a:lstStyle/>
        <a:p>
          <a:endParaRPr lang="en-AU"/>
        </a:p>
      </dgm:t>
    </dgm:pt>
    <dgm:pt modelId="{8EF42BBD-B998-435E-84A3-1428AE4907AA}" type="sibTrans" cxnId="{8914DE8F-B669-4D63-9581-CA087B88D394}">
      <dgm:prSet/>
      <dgm:spPr/>
      <dgm:t>
        <a:bodyPr/>
        <a:lstStyle/>
        <a:p>
          <a:endParaRPr lang="en-AU"/>
        </a:p>
      </dgm:t>
    </dgm:pt>
    <dgm:pt modelId="{CD81BC02-566F-41CB-A6FA-15C3AE671385}">
      <dgm:prSet/>
      <dgm:spPr/>
      <dgm:t>
        <a:bodyPr/>
        <a:lstStyle/>
        <a:p>
          <a:r>
            <a:rPr lang="en-AU" i="0" baseline="0" dirty="0"/>
            <a:t>Are we always open when things go wrong? </a:t>
          </a:r>
          <a:endParaRPr lang="en-AU" dirty="0"/>
        </a:p>
      </dgm:t>
      <dgm:extLst>
        <a:ext uri="{E40237B7-FDA0-4F09-8148-C483321AD2D9}">
          <dgm14:cNvPr xmlns:dgm14="http://schemas.microsoft.com/office/drawing/2010/diagram" id="0" name="" descr="Most important role is to ask questions about organisational culture, e.g. ways of working, norms and behaviours.&#10;&#10;•Does everyone understand the importance of patient safety?  &#10;•Are we actively encouraging reporting of incidents? &#10;•Do we learn from patient safety incidents? &#10;•Are we actively implementing recommendations and taking action from safety signals? &#10;•Do we really have an open and fair culture? &#10;•Do we get the right information? &#10;•Are we always open when things go wrong? &#10;"/>
        </a:ext>
      </dgm:extLst>
    </dgm:pt>
    <dgm:pt modelId="{22A7182F-4D15-4FA4-A4C6-EE767ADE9737}" type="parTrans" cxnId="{E7098E3A-6D4B-4A9C-BA0C-1A20C92D9B53}">
      <dgm:prSet/>
      <dgm:spPr/>
      <dgm:t>
        <a:bodyPr/>
        <a:lstStyle/>
        <a:p>
          <a:endParaRPr lang="en-AU"/>
        </a:p>
      </dgm:t>
    </dgm:pt>
    <dgm:pt modelId="{DE9FCDEA-C80A-4295-935A-9970181A850C}" type="sibTrans" cxnId="{E7098E3A-6D4B-4A9C-BA0C-1A20C92D9B53}">
      <dgm:prSet/>
      <dgm:spPr/>
      <dgm:t>
        <a:bodyPr/>
        <a:lstStyle/>
        <a:p>
          <a:endParaRPr lang="en-AU"/>
        </a:p>
      </dgm:t>
    </dgm:pt>
    <dgm:pt modelId="{BC64EA42-CFB7-4ED6-8C6D-BF54035732D8}">
      <dgm:prSet/>
      <dgm:spPr/>
      <dgm:t>
        <a:bodyPr/>
        <a:lstStyle/>
        <a:p>
          <a:r>
            <a:rPr lang="en-AU" i="0" baseline="0" dirty="0"/>
            <a:t>Are we actively implementing recommendations and taking action from safety signals? </a:t>
          </a:r>
          <a:endParaRPr lang="en-AU" dirty="0"/>
        </a:p>
      </dgm:t>
    </dgm:pt>
    <dgm:pt modelId="{A7EB6364-5B60-4059-ABC4-4D330FD0B256}" type="parTrans" cxnId="{0A955659-9CBB-4E90-80A6-2FC5DBEB1266}">
      <dgm:prSet/>
      <dgm:spPr/>
      <dgm:t>
        <a:bodyPr/>
        <a:lstStyle/>
        <a:p>
          <a:endParaRPr lang="en-AU"/>
        </a:p>
      </dgm:t>
    </dgm:pt>
    <dgm:pt modelId="{63A56919-3D85-4C26-9BAA-CEC6169A67C6}" type="sibTrans" cxnId="{0A955659-9CBB-4E90-80A6-2FC5DBEB1266}">
      <dgm:prSet/>
      <dgm:spPr/>
      <dgm:t>
        <a:bodyPr/>
        <a:lstStyle/>
        <a:p>
          <a:endParaRPr lang="en-AU"/>
        </a:p>
      </dgm:t>
    </dgm:pt>
    <dgm:pt modelId="{1C4909CB-6922-4D82-8514-D2ED21D41A32}" type="pres">
      <dgm:prSet presAssocID="{1465BE84-86E0-4AAA-A229-EC3661D2C1A8}" presName="Name0" presStyleCnt="0">
        <dgm:presLayoutVars>
          <dgm:chMax val="7"/>
          <dgm:dir/>
          <dgm:resizeHandles val="exact"/>
        </dgm:presLayoutVars>
      </dgm:prSet>
      <dgm:spPr/>
    </dgm:pt>
    <dgm:pt modelId="{BAED0CA7-32C0-4D3E-99C0-4C80FAF6B9CB}" type="pres">
      <dgm:prSet presAssocID="{1465BE84-86E0-4AAA-A229-EC3661D2C1A8}" presName="ellipse1" presStyleLbl="vennNode1" presStyleIdx="0" presStyleCnt="7">
        <dgm:presLayoutVars>
          <dgm:bulletEnabled val="1"/>
        </dgm:presLayoutVars>
      </dgm:prSet>
      <dgm:spPr/>
    </dgm:pt>
    <dgm:pt modelId="{C4323796-9D80-4B7C-96F7-9809336B45E2}" type="pres">
      <dgm:prSet presAssocID="{1465BE84-86E0-4AAA-A229-EC3661D2C1A8}" presName="ellipse2" presStyleLbl="vennNode1" presStyleIdx="1" presStyleCnt="7">
        <dgm:presLayoutVars>
          <dgm:bulletEnabled val="1"/>
        </dgm:presLayoutVars>
      </dgm:prSet>
      <dgm:spPr/>
    </dgm:pt>
    <dgm:pt modelId="{6E0AD52E-4759-4A3F-A319-8AEB9F60DF51}" type="pres">
      <dgm:prSet presAssocID="{1465BE84-86E0-4AAA-A229-EC3661D2C1A8}" presName="ellipse3" presStyleLbl="vennNode1" presStyleIdx="2" presStyleCnt="7">
        <dgm:presLayoutVars>
          <dgm:bulletEnabled val="1"/>
        </dgm:presLayoutVars>
      </dgm:prSet>
      <dgm:spPr/>
    </dgm:pt>
    <dgm:pt modelId="{BC4CE86B-6EF5-4940-932E-CB30D9FDF3E5}" type="pres">
      <dgm:prSet presAssocID="{1465BE84-86E0-4AAA-A229-EC3661D2C1A8}" presName="ellipse4" presStyleLbl="vennNode1" presStyleIdx="3" presStyleCnt="7">
        <dgm:presLayoutVars>
          <dgm:bulletEnabled val="1"/>
        </dgm:presLayoutVars>
      </dgm:prSet>
      <dgm:spPr/>
    </dgm:pt>
    <dgm:pt modelId="{5C610EF1-2301-494B-89FD-741027FF98EC}" type="pres">
      <dgm:prSet presAssocID="{1465BE84-86E0-4AAA-A229-EC3661D2C1A8}" presName="ellipse5" presStyleLbl="vennNode1" presStyleIdx="4" presStyleCnt="7">
        <dgm:presLayoutVars>
          <dgm:bulletEnabled val="1"/>
        </dgm:presLayoutVars>
      </dgm:prSet>
      <dgm:spPr/>
    </dgm:pt>
    <dgm:pt modelId="{0F936CCE-601E-4677-9A98-FBE3C399A5B1}" type="pres">
      <dgm:prSet presAssocID="{1465BE84-86E0-4AAA-A229-EC3661D2C1A8}" presName="ellipse6" presStyleLbl="vennNode1" presStyleIdx="5" presStyleCnt="7">
        <dgm:presLayoutVars>
          <dgm:bulletEnabled val="1"/>
        </dgm:presLayoutVars>
      </dgm:prSet>
      <dgm:spPr/>
    </dgm:pt>
    <dgm:pt modelId="{9113C81A-3B04-4C06-B94F-237589CBB5DA}" type="pres">
      <dgm:prSet presAssocID="{1465BE84-86E0-4AAA-A229-EC3661D2C1A8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EA44B916-0895-4FA8-A996-DE0F6AEFA9F0}" srcId="{1465BE84-86E0-4AAA-A229-EC3661D2C1A8}" destId="{BD02F031-BC54-4443-9E83-BB309027A55E}" srcOrd="0" destOrd="0" parTransId="{B3F0496C-11FD-468F-BE67-4B2FB2BA96A2}" sibTransId="{8CC5B9D8-D7B3-49DA-B6FD-7E145EDE3852}"/>
    <dgm:cxn modelId="{5A10091A-0058-4026-9CA9-8D216B72D042}" type="presOf" srcId="{B01C0577-EDA9-4955-970B-E0BED96CBBF2}" destId="{C4323796-9D80-4B7C-96F7-9809336B45E2}" srcOrd="0" destOrd="0" presId="urn:microsoft.com/office/officeart/2005/8/layout/rings+Icon"/>
    <dgm:cxn modelId="{3B58C01A-4E46-4351-810F-9848DC365D5C}" type="presOf" srcId="{1465BE84-86E0-4AAA-A229-EC3661D2C1A8}" destId="{1C4909CB-6922-4D82-8514-D2ED21D41A32}" srcOrd="0" destOrd="0" presId="urn:microsoft.com/office/officeart/2005/8/layout/rings+Icon"/>
    <dgm:cxn modelId="{9B99D327-AA91-4539-9083-C1390D91D048}" srcId="{1465BE84-86E0-4AAA-A229-EC3661D2C1A8}" destId="{B01C0577-EDA9-4955-970B-E0BED96CBBF2}" srcOrd="1" destOrd="0" parTransId="{51754A04-188A-4608-AC36-E15C89EBEC93}" sibTransId="{8A71DE59-3DDA-4ABD-955A-FDAB111A883C}"/>
    <dgm:cxn modelId="{E7098E3A-6D4B-4A9C-BA0C-1A20C92D9B53}" srcId="{1465BE84-86E0-4AAA-A229-EC3661D2C1A8}" destId="{CD81BC02-566F-41CB-A6FA-15C3AE671385}" srcOrd="5" destOrd="0" parTransId="{22A7182F-4D15-4FA4-A4C6-EE767ADE9737}" sibTransId="{DE9FCDEA-C80A-4295-935A-9970181A850C}"/>
    <dgm:cxn modelId="{EBDF1F41-68EC-4377-924B-50A4930B36EE}" type="presOf" srcId="{22BB28A6-7157-4ACD-8ABC-82AC332348BB}" destId="{5C610EF1-2301-494B-89FD-741027FF98EC}" srcOrd="0" destOrd="0" presId="urn:microsoft.com/office/officeart/2005/8/layout/rings+Icon"/>
    <dgm:cxn modelId="{233FB646-7DC7-410D-9624-2AD9E1098C01}" type="presOf" srcId="{EB030589-FA84-49C2-90DD-1C987ACAA298}" destId="{6E0AD52E-4759-4A3F-A319-8AEB9F60DF51}" srcOrd="0" destOrd="0" presId="urn:microsoft.com/office/officeart/2005/8/layout/rings+Icon"/>
    <dgm:cxn modelId="{0A955659-9CBB-4E90-80A6-2FC5DBEB1266}" srcId="{1465BE84-86E0-4AAA-A229-EC3661D2C1A8}" destId="{BC64EA42-CFB7-4ED6-8C6D-BF54035732D8}" srcOrd="6" destOrd="0" parTransId="{A7EB6364-5B60-4059-ABC4-4D330FD0B256}" sibTransId="{63A56919-3D85-4C26-9BAA-CEC6169A67C6}"/>
    <dgm:cxn modelId="{0CE72C82-3026-4737-B91D-0B6849296830}" srcId="{1465BE84-86E0-4AAA-A229-EC3661D2C1A8}" destId="{113A6340-AB33-4DB7-BF85-BF9B437CC9CF}" srcOrd="3" destOrd="0" parTransId="{1A065C24-FE58-4D21-BA3E-F37F23949BAA}" sibTransId="{024E2ADC-1A01-485C-B50D-51DDF9037C03}"/>
    <dgm:cxn modelId="{8914DE8F-B669-4D63-9581-CA087B88D394}" srcId="{1465BE84-86E0-4AAA-A229-EC3661D2C1A8}" destId="{22BB28A6-7157-4ACD-8ABC-82AC332348BB}" srcOrd="4" destOrd="0" parTransId="{F0EF60DC-8FC8-44B6-9C20-4B67D05FEB4F}" sibTransId="{8EF42BBD-B998-435E-84A3-1428AE4907AA}"/>
    <dgm:cxn modelId="{2266C3CD-7E9F-4370-9205-0A6300E5C2ED}" type="presOf" srcId="{113A6340-AB33-4DB7-BF85-BF9B437CC9CF}" destId="{BC4CE86B-6EF5-4940-932E-CB30D9FDF3E5}" srcOrd="0" destOrd="0" presId="urn:microsoft.com/office/officeart/2005/8/layout/rings+Icon"/>
    <dgm:cxn modelId="{A1A451CE-666D-4193-A4DA-F97C14BFF3A9}" type="presOf" srcId="{BC64EA42-CFB7-4ED6-8C6D-BF54035732D8}" destId="{9113C81A-3B04-4C06-B94F-237589CBB5DA}" srcOrd="0" destOrd="0" presId="urn:microsoft.com/office/officeart/2005/8/layout/rings+Icon"/>
    <dgm:cxn modelId="{44A319D7-5BC6-4039-9F48-2AB19B47C3E3}" type="presOf" srcId="{BD02F031-BC54-4443-9E83-BB309027A55E}" destId="{BAED0CA7-32C0-4D3E-99C0-4C80FAF6B9CB}" srcOrd="0" destOrd="0" presId="urn:microsoft.com/office/officeart/2005/8/layout/rings+Icon"/>
    <dgm:cxn modelId="{BE31BEF1-D480-4964-909B-3DC341E72970}" type="presOf" srcId="{CD81BC02-566F-41CB-A6FA-15C3AE671385}" destId="{0F936CCE-601E-4677-9A98-FBE3C399A5B1}" srcOrd="0" destOrd="0" presId="urn:microsoft.com/office/officeart/2005/8/layout/rings+Icon"/>
    <dgm:cxn modelId="{68BCF0F4-99F4-4B46-ADD3-CECFB2B6A5F4}" srcId="{1465BE84-86E0-4AAA-A229-EC3661D2C1A8}" destId="{EB030589-FA84-49C2-90DD-1C987ACAA298}" srcOrd="2" destOrd="0" parTransId="{67F2609F-2BBF-46EA-A0DF-0AE383173135}" sibTransId="{1DABC803-ECB2-4486-A1F3-D1585CADAC63}"/>
    <dgm:cxn modelId="{F37271C2-E4DF-4512-A4A8-2E6EA1634050}" type="presParOf" srcId="{1C4909CB-6922-4D82-8514-D2ED21D41A32}" destId="{BAED0CA7-32C0-4D3E-99C0-4C80FAF6B9CB}" srcOrd="0" destOrd="0" presId="urn:microsoft.com/office/officeart/2005/8/layout/rings+Icon"/>
    <dgm:cxn modelId="{4D033ABF-FF65-4B92-BDE1-DCECA7D47AE0}" type="presParOf" srcId="{1C4909CB-6922-4D82-8514-D2ED21D41A32}" destId="{C4323796-9D80-4B7C-96F7-9809336B45E2}" srcOrd="1" destOrd="0" presId="urn:microsoft.com/office/officeart/2005/8/layout/rings+Icon"/>
    <dgm:cxn modelId="{5E0A0F45-1B8B-4FBF-98E3-44D021C32B8B}" type="presParOf" srcId="{1C4909CB-6922-4D82-8514-D2ED21D41A32}" destId="{6E0AD52E-4759-4A3F-A319-8AEB9F60DF51}" srcOrd="2" destOrd="0" presId="urn:microsoft.com/office/officeart/2005/8/layout/rings+Icon"/>
    <dgm:cxn modelId="{B1A39230-F56C-4781-A907-0D94511D1CDE}" type="presParOf" srcId="{1C4909CB-6922-4D82-8514-D2ED21D41A32}" destId="{BC4CE86B-6EF5-4940-932E-CB30D9FDF3E5}" srcOrd="3" destOrd="0" presId="urn:microsoft.com/office/officeart/2005/8/layout/rings+Icon"/>
    <dgm:cxn modelId="{DD5EDF53-9770-434D-8164-78B3841111B1}" type="presParOf" srcId="{1C4909CB-6922-4D82-8514-D2ED21D41A32}" destId="{5C610EF1-2301-494B-89FD-741027FF98EC}" srcOrd="4" destOrd="0" presId="urn:microsoft.com/office/officeart/2005/8/layout/rings+Icon"/>
    <dgm:cxn modelId="{6CDCBA42-A554-425D-9D2D-3F61A9A5FD01}" type="presParOf" srcId="{1C4909CB-6922-4D82-8514-D2ED21D41A32}" destId="{0F936CCE-601E-4677-9A98-FBE3C399A5B1}" srcOrd="5" destOrd="0" presId="urn:microsoft.com/office/officeart/2005/8/layout/rings+Icon"/>
    <dgm:cxn modelId="{2CDB43F0-3B16-43FE-B734-F25DC9F15456}" type="presParOf" srcId="{1C4909CB-6922-4D82-8514-D2ED21D41A32}" destId="{9113C81A-3B04-4C06-B94F-237589CBB5DA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6B10E-329F-458D-BC31-B68DEB63B93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AB8D518-21AE-4B74-BF08-9F0CFA6F9C62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Monitor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74F667A-6072-436D-837B-1E1A1FD66777}" type="parTrans" cxnId="{262521EE-52C3-46D1-B861-13809F89E9A6}">
      <dgm:prSet/>
      <dgm:spPr/>
      <dgm:t>
        <a:bodyPr/>
        <a:lstStyle/>
        <a:p>
          <a:endParaRPr lang="en-AU"/>
        </a:p>
      </dgm:t>
    </dgm:pt>
    <dgm:pt modelId="{1A34F1A0-3815-4E6C-833D-2873345E4C94}" type="sibTrans" cxnId="{262521EE-52C3-46D1-B861-13809F89E9A6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0D96ACC8-4153-446A-9AFF-52EE43E78C17}">
      <dgm:prSet phldrT="[Text]"/>
      <dgm:spPr/>
      <dgm:t>
        <a:bodyPr/>
        <a:lstStyle/>
        <a:p>
          <a:r>
            <a:rPr lang="en-AU"/>
            <a:t>How safe are we?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9C9F812-ED08-4FDA-91C2-98FA0108F4A2}" type="parTrans" cxnId="{AD5478AA-62C8-44B4-9CB2-9CE573ACB943}">
      <dgm:prSet/>
      <dgm:spPr/>
      <dgm:t>
        <a:bodyPr/>
        <a:lstStyle/>
        <a:p>
          <a:endParaRPr lang="en-AU"/>
        </a:p>
      </dgm:t>
    </dgm:pt>
    <dgm:pt modelId="{226F9C85-067E-4D60-B431-2A5E5E5B9671}" type="sibTrans" cxnId="{AD5478AA-62C8-44B4-9CB2-9CE573ACB943}">
      <dgm:prSet/>
      <dgm:spPr/>
      <dgm:t>
        <a:bodyPr/>
        <a:lstStyle/>
        <a:p>
          <a:endParaRPr lang="en-AU"/>
        </a:p>
      </dgm:t>
    </dgm:pt>
    <dgm:pt modelId="{B601A319-091D-4CEF-AAA3-545EA9AA5FDA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Detect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B984787-CCF8-40D5-8B7F-60718CE1922A}" type="parTrans" cxnId="{E75500C1-B87E-4C39-984D-8FFF082B43C0}">
      <dgm:prSet/>
      <dgm:spPr/>
      <dgm:t>
        <a:bodyPr/>
        <a:lstStyle/>
        <a:p>
          <a:endParaRPr lang="en-AU"/>
        </a:p>
      </dgm:t>
    </dgm:pt>
    <dgm:pt modelId="{6969DB6E-63CD-4FD6-AE43-2C442CC13BD6}" type="sibTrans" cxnId="{E75500C1-B87E-4C39-984D-8FFF082B43C0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57154533-257C-4293-A3B1-FC7AE375681F}">
      <dgm:prSet phldrT="[Text]"/>
      <dgm:spPr/>
      <dgm:t>
        <a:bodyPr/>
        <a:lstStyle/>
        <a:p>
          <a:r>
            <a:rPr lang="en-AU"/>
            <a:t>Trends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6238732-0741-4473-BB9A-E094D3C0ACA7}" type="parTrans" cxnId="{BA6C76F7-314B-42CF-9545-F4C6A6B5B456}">
      <dgm:prSet/>
      <dgm:spPr/>
      <dgm:t>
        <a:bodyPr/>
        <a:lstStyle/>
        <a:p>
          <a:endParaRPr lang="en-AU"/>
        </a:p>
      </dgm:t>
    </dgm:pt>
    <dgm:pt modelId="{EE3089DA-BFD8-498F-981C-988AFAA133CA}" type="sibTrans" cxnId="{BA6C76F7-314B-42CF-9545-F4C6A6B5B456}">
      <dgm:prSet/>
      <dgm:spPr/>
      <dgm:t>
        <a:bodyPr/>
        <a:lstStyle/>
        <a:p>
          <a:endParaRPr lang="en-AU"/>
        </a:p>
      </dgm:t>
    </dgm:pt>
    <dgm:pt modelId="{ABFF8AF8-FF13-4157-BA51-B1B7D45EE390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Respond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0E527AB-D275-4D48-A043-67296333BDE5}" type="parTrans" cxnId="{B07037FD-7A20-45A8-BFE7-FA44D69391DF}">
      <dgm:prSet/>
      <dgm:spPr/>
      <dgm:t>
        <a:bodyPr/>
        <a:lstStyle/>
        <a:p>
          <a:endParaRPr lang="en-AU"/>
        </a:p>
      </dgm:t>
    </dgm:pt>
    <dgm:pt modelId="{F1E966F2-EB2D-496E-B702-0DEFEFAF182A}" type="sibTrans" cxnId="{B07037FD-7A20-45A8-BFE7-FA44D69391DF}">
      <dgm:prSet/>
      <dgm:spPr/>
      <dgm:t>
        <a:bodyPr/>
        <a:lstStyle/>
        <a:p>
          <a:endParaRPr lang="en-AU"/>
        </a:p>
      </dgm:t>
    </dgm:pt>
    <dgm:pt modelId="{5F0CAE99-7981-4F8A-A5C2-2EB98BAF54D0}">
      <dgm:prSet phldrT="[Text]"/>
      <dgm:spPr/>
      <dgm:t>
        <a:bodyPr/>
        <a:lstStyle/>
        <a:p>
          <a:r>
            <a:rPr lang="en-AU" dirty="0"/>
            <a:t>What’s happening in the system?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3BCAD3F-AA20-40C7-8F58-51FD52ACC140}" type="parTrans" cxnId="{DD161A3B-B84D-41E4-AE89-6CC52D793BD1}">
      <dgm:prSet/>
      <dgm:spPr/>
      <dgm:t>
        <a:bodyPr/>
        <a:lstStyle/>
        <a:p>
          <a:endParaRPr lang="en-AU"/>
        </a:p>
      </dgm:t>
    </dgm:pt>
    <dgm:pt modelId="{D74ED308-531E-4947-A513-96F2459573B8}" type="sibTrans" cxnId="{DD161A3B-B84D-41E4-AE89-6CC52D793BD1}">
      <dgm:prSet/>
      <dgm:spPr/>
      <dgm:t>
        <a:bodyPr/>
        <a:lstStyle/>
        <a:p>
          <a:endParaRPr lang="en-AU"/>
        </a:p>
      </dgm:t>
    </dgm:pt>
    <dgm:pt modelId="{9BB4210F-B51A-4380-B804-39C90D89E9D2}">
      <dgm:prSet phldrT="[Text]"/>
      <dgm:spPr/>
      <dgm:t>
        <a:bodyPr/>
        <a:lstStyle/>
        <a:p>
          <a:r>
            <a:rPr lang="en-AU" dirty="0"/>
            <a:t>How can we intervene to improve?</a:t>
          </a:r>
        </a:p>
      </dgm:t>
    </dgm:pt>
    <dgm:pt modelId="{1DBD7EB6-B266-4273-BA27-70B84C41BC77}" type="parTrans" cxnId="{9F48D487-43CF-4598-AEF2-58C5634BC012}">
      <dgm:prSet/>
      <dgm:spPr/>
      <dgm:t>
        <a:bodyPr/>
        <a:lstStyle/>
        <a:p>
          <a:endParaRPr lang="en-AU"/>
        </a:p>
      </dgm:t>
    </dgm:pt>
    <dgm:pt modelId="{1DBDFB1D-C674-4531-A681-772442B07386}" type="sibTrans" cxnId="{9F48D487-43CF-4598-AEF2-58C5634BC012}">
      <dgm:prSet/>
      <dgm:spPr/>
      <dgm:t>
        <a:bodyPr/>
        <a:lstStyle/>
        <a:p>
          <a:endParaRPr lang="en-AU"/>
        </a:p>
      </dgm:t>
    </dgm:pt>
    <dgm:pt modelId="{65979405-386A-4B61-8B13-520A8C3C78CA}">
      <dgm:prSet phldrT="[Text]"/>
      <dgm:spPr/>
      <dgm:t>
        <a:bodyPr/>
        <a:lstStyle/>
        <a:p>
          <a:r>
            <a:rPr lang="en-AU"/>
            <a:t>Variation</a:t>
          </a:r>
        </a:p>
      </dgm:t>
    </dgm:pt>
    <dgm:pt modelId="{8875CD68-D049-4538-846D-3787B90AE29F}" type="parTrans" cxnId="{3CBE67DE-BE55-424D-85ED-92FA5065DE9E}">
      <dgm:prSet/>
      <dgm:spPr/>
      <dgm:t>
        <a:bodyPr/>
        <a:lstStyle/>
        <a:p>
          <a:endParaRPr lang="en-AU"/>
        </a:p>
      </dgm:t>
    </dgm:pt>
    <dgm:pt modelId="{D774CFC7-F9C2-4471-9259-5461FF97001D}" type="sibTrans" cxnId="{3CBE67DE-BE55-424D-85ED-92FA5065DE9E}">
      <dgm:prSet/>
      <dgm:spPr/>
      <dgm:t>
        <a:bodyPr/>
        <a:lstStyle/>
        <a:p>
          <a:endParaRPr lang="en-AU"/>
        </a:p>
      </dgm:t>
    </dgm:pt>
    <dgm:pt modelId="{45142F5D-8653-4A6D-9CCB-2509D98F42B3}">
      <dgm:prSet phldrT="[Text]"/>
      <dgm:spPr/>
      <dgm:t>
        <a:bodyPr/>
        <a:lstStyle/>
        <a:p>
          <a:r>
            <a:rPr lang="en-AU" dirty="0"/>
            <a:t>How do we know?</a:t>
          </a:r>
        </a:p>
      </dgm:t>
    </dgm:pt>
    <dgm:pt modelId="{B18F8EB4-4B70-4F76-B7BA-E76D83BB3C64}" type="parTrans" cxnId="{3829502C-E1A4-4ADD-B734-B02A624CEAF3}">
      <dgm:prSet/>
      <dgm:spPr/>
      <dgm:t>
        <a:bodyPr/>
        <a:lstStyle/>
        <a:p>
          <a:endParaRPr lang="en-AU"/>
        </a:p>
      </dgm:t>
    </dgm:pt>
    <dgm:pt modelId="{0A22F4C5-FFBD-47F7-980E-D4C38478E848}" type="sibTrans" cxnId="{3829502C-E1A4-4ADD-B734-B02A624CEAF3}">
      <dgm:prSet/>
      <dgm:spPr/>
      <dgm:t>
        <a:bodyPr/>
        <a:lstStyle/>
        <a:p>
          <a:endParaRPr lang="en-AU"/>
        </a:p>
      </dgm:t>
    </dgm:pt>
    <dgm:pt modelId="{E99741F6-BA6F-4D7E-AB90-2925264BC1CE}">
      <dgm:prSet phldrT="[Text]"/>
      <dgm:spPr/>
      <dgm:t>
        <a:bodyPr/>
        <a:lstStyle/>
        <a:p>
          <a:r>
            <a:rPr lang="en-AU" dirty="0"/>
            <a:t>Board reports</a:t>
          </a:r>
        </a:p>
      </dgm:t>
    </dgm:pt>
    <dgm:pt modelId="{875B8F89-F3E2-467A-971A-C5434A0BFF2D}" type="parTrans" cxnId="{E8D43744-3CD0-45F2-94CC-0C164901C12F}">
      <dgm:prSet/>
      <dgm:spPr/>
      <dgm:t>
        <a:bodyPr/>
        <a:lstStyle/>
        <a:p>
          <a:endParaRPr lang="en-AU"/>
        </a:p>
      </dgm:t>
    </dgm:pt>
    <dgm:pt modelId="{E05FDFB5-C9E1-4ACB-876A-0DDBDAEC42A6}" type="sibTrans" cxnId="{E8D43744-3CD0-45F2-94CC-0C164901C12F}">
      <dgm:prSet/>
      <dgm:spPr/>
      <dgm:t>
        <a:bodyPr/>
        <a:lstStyle/>
        <a:p>
          <a:endParaRPr lang="en-AU"/>
        </a:p>
      </dgm:t>
    </dgm:pt>
    <dgm:pt modelId="{2BEB4119-7BB4-4A0F-B517-4CE28957C531}">
      <dgm:prSet phldrT="[Text]"/>
      <dgm:spPr/>
      <dgm:t>
        <a:bodyPr/>
        <a:lstStyle/>
        <a:p>
          <a:r>
            <a:rPr lang="en-AU" dirty="0"/>
            <a:t>Benchmarks</a:t>
          </a:r>
        </a:p>
      </dgm:t>
    </dgm:pt>
    <dgm:pt modelId="{48220A53-2C10-43B3-885E-53AB9BDD912B}" type="parTrans" cxnId="{2F3AE457-5600-4DC5-88EA-9CADCED7AA38}">
      <dgm:prSet/>
      <dgm:spPr/>
      <dgm:t>
        <a:bodyPr/>
        <a:lstStyle/>
        <a:p>
          <a:endParaRPr lang="en-AU"/>
        </a:p>
      </dgm:t>
    </dgm:pt>
    <dgm:pt modelId="{8D8D6306-8DD9-47CC-9A46-25D9F7DD9FAC}" type="sibTrans" cxnId="{2F3AE457-5600-4DC5-88EA-9CADCED7AA38}">
      <dgm:prSet/>
      <dgm:spPr/>
      <dgm:t>
        <a:bodyPr/>
        <a:lstStyle/>
        <a:p>
          <a:endParaRPr lang="en-AU"/>
        </a:p>
      </dgm:t>
    </dgm:pt>
    <dgm:pt modelId="{12B66B81-532A-436A-9E44-EF6657E1E0EE}">
      <dgm:prSet phldrT="[Text]"/>
      <dgm:spPr/>
      <dgm:t>
        <a:bodyPr/>
        <a:lstStyle/>
        <a:p>
          <a:r>
            <a:rPr lang="en-AU" dirty="0"/>
            <a:t>Astronomical events</a:t>
          </a:r>
        </a:p>
      </dgm:t>
    </dgm:pt>
    <dgm:pt modelId="{1586815F-4538-48A1-9424-3703C5E957E9}" type="parTrans" cxnId="{02E729E4-4BFB-47D6-9B27-F1C4762265B4}">
      <dgm:prSet/>
      <dgm:spPr/>
      <dgm:t>
        <a:bodyPr/>
        <a:lstStyle/>
        <a:p>
          <a:endParaRPr lang="en-AU"/>
        </a:p>
      </dgm:t>
    </dgm:pt>
    <dgm:pt modelId="{5A79FBE1-219C-4E4C-888D-1BD62F64041A}" type="sibTrans" cxnId="{02E729E4-4BFB-47D6-9B27-F1C4762265B4}">
      <dgm:prSet/>
      <dgm:spPr/>
      <dgm:t>
        <a:bodyPr/>
        <a:lstStyle/>
        <a:p>
          <a:endParaRPr lang="en-AU"/>
        </a:p>
      </dgm:t>
    </dgm:pt>
    <dgm:pt modelId="{55BCB08B-C861-4FE9-917A-66EF3EB6FD4A}" type="pres">
      <dgm:prSet presAssocID="{0076B10E-329F-458D-BC31-B68DEB63B933}" presName="Name0" presStyleCnt="0">
        <dgm:presLayoutVars>
          <dgm:dir/>
          <dgm:animLvl val="lvl"/>
          <dgm:resizeHandles val="exact"/>
        </dgm:presLayoutVars>
      </dgm:prSet>
      <dgm:spPr/>
    </dgm:pt>
    <dgm:pt modelId="{A4779F0D-AE0A-44BB-98A8-E5ECE4F5CC36}" type="pres">
      <dgm:prSet presAssocID="{0076B10E-329F-458D-BC31-B68DEB63B933}" presName="tSp" presStyleCnt="0"/>
      <dgm:spPr/>
    </dgm:pt>
    <dgm:pt modelId="{34EA4EC2-3D95-484B-B39D-139AD6B15C4F}" type="pres">
      <dgm:prSet presAssocID="{0076B10E-329F-458D-BC31-B68DEB63B933}" presName="bSp" presStyleCnt="0"/>
      <dgm:spPr/>
    </dgm:pt>
    <dgm:pt modelId="{2A1481E6-6773-4459-8630-CDCDB1723B86}" type="pres">
      <dgm:prSet presAssocID="{0076B10E-329F-458D-BC31-B68DEB63B933}" presName="process" presStyleCnt="0"/>
      <dgm:spPr/>
    </dgm:pt>
    <dgm:pt modelId="{519690A5-E9F6-4C3F-80EA-CED9763C396F}" type="pres">
      <dgm:prSet presAssocID="{FAB8D518-21AE-4B74-BF08-9F0CFA6F9C62}" presName="composite1" presStyleCnt="0"/>
      <dgm:spPr/>
    </dgm:pt>
    <dgm:pt modelId="{83881CB0-2B7B-4565-AC39-664AB315B5FD}" type="pres">
      <dgm:prSet presAssocID="{FAB8D518-21AE-4B74-BF08-9F0CFA6F9C62}" presName="dummyNode1" presStyleLbl="node1" presStyleIdx="0" presStyleCnt="3"/>
      <dgm:spPr/>
    </dgm:pt>
    <dgm:pt modelId="{22017D23-F84C-48A2-8272-F391111C6A3B}" type="pres">
      <dgm:prSet presAssocID="{FAB8D518-21AE-4B74-BF08-9F0CFA6F9C62}" presName="childNode1" presStyleLbl="bgAcc1" presStyleIdx="0" presStyleCnt="3">
        <dgm:presLayoutVars>
          <dgm:bulletEnabled val="1"/>
        </dgm:presLayoutVars>
      </dgm:prSet>
      <dgm:spPr/>
    </dgm:pt>
    <dgm:pt modelId="{8021A18C-0A16-4532-9401-EB882D9A7E69}" type="pres">
      <dgm:prSet presAssocID="{FAB8D518-21AE-4B74-BF08-9F0CFA6F9C62}" presName="childNode1tx" presStyleLbl="bgAcc1" presStyleIdx="0" presStyleCnt="3">
        <dgm:presLayoutVars>
          <dgm:bulletEnabled val="1"/>
        </dgm:presLayoutVars>
      </dgm:prSet>
      <dgm:spPr/>
    </dgm:pt>
    <dgm:pt modelId="{19994A22-084F-431A-AE0F-C1E88B58BBCA}" type="pres">
      <dgm:prSet presAssocID="{FAB8D518-21AE-4B74-BF08-9F0CFA6F9C6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1D3E2ED-DE63-49F6-B3FB-A691C0A06B92}" type="pres">
      <dgm:prSet presAssocID="{FAB8D518-21AE-4B74-BF08-9F0CFA6F9C62}" presName="connSite1" presStyleCnt="0"/>
      <dgm:spPr/>
    </dgm:pt>
    <dgm:pt modelId="{F6212833-9306-4E8E-9A99-E80269D177A5}" type="pres">
      <dgm:prSet presAssocID="{1A34F1A0-3815-4E6C-833D-2873345E4C94}" presName="Name9" presStyleLbl="sibTrans2D1" presStyleIdx="0" presStyleCnt="2"/>
      <dgm:spPr/>
    </dgm:pt>
    <dgm:pt modelId="{DFEAB872-D2D8-4BDB-BC79-05BD836FC955}" type="pres">
      <dgm:prSet presAssocID="{B601A319-091D-4CEF-AAA3-545EA9AA5FDA}" presName="composite2" presStyleCnt="0"/>
      <dgm:spPr/>
    </dgm:pt>
    <dgm:pt modelId="{B8F180AA-A42D-44E8-B03A-4A139DDD6324}" type="pres">
      <dgm:prSet presAssocID="{B601A319-091D-4CEF-AAA3-545EA9AA5FDA}" presName="dummyNode2" presStyleLbl="node1" presStyleIdx="0" presStyleCnt="3"/>
      <dgm:spPr/>
    </dgm:pt>
    <dgm:pt modelId="{79BD6B7D-16EC-424F-833C-6C2446BDC58C}" type="pres">
      <dgm:prSet presAssocID="{B601A319-091D-4CEF-AAA3-545EA9AA5FDA}" presName="childNode2" presStyleLbl="bgAcc1" presStyleIdx="1" presStyleCnt="3">
        <dgm:presLayoutVars>
          <dgm:bulletEnabled val="1"/>
        </dgm:presLayoutVars>
      </dgm:prSet>
      <dgm:spPr/>
    </dgm:pt>
    <dgm:pt modelId="{8835EAAC-799A-401A-AA08-229B81589F43}" type="pres">
      <dgm:prSet presAssocID="{B601A319-091D-4CEF-AAA3-545EA9AA5FDA}" presName="childNode2tx" presStyleLbl="bgAcc1" presStyleIdx="1" presStyleCnt="3">
        <dgm:presLayoutVars>
          <dgm:bulletEnabled val="1"/>
        </dgm:presLayoutVars>
      </dgm:prSet>
      <dgm:spPr/>
    </dgm:pt>
    <dgm:pt modelId="{0A364B1C-69E3-4DFB-8FDC-F5E677471420}" type="pres">
      <dgm:prSet presAssocID="{B601A319-091D-4CEF-AAA3-545EA9AA5FD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FF83CC5-701A-4CFB-85EB-1184FB00B6C3}" type="pres">
      <dgm:prSet presAssocID="{B601A319-091D-4CEF-AAA3-545EA9AA5FDA}" presName="connSite2" presStyleCnt="0"/>
      <dgm:spPr/>
    </dgm:pt>
    <dgm:pt modelId="{FB81DAC6-0FCC-4D73-8B1E-94368E07B503}" type="pres">
      <dgm:prSet presAssocID="{6969DB6E-63CD-4FD6-AE43-2C442CC13BD6}" presName="Name18" presStyleLbl="sibTrans2D1" presStyleIdx="1" presStyleCnt="2"/>
      <dgm:spPr/>
    </dgm:pt>
    <dgm:pt modelId="{2CC1C8F2-031A-4AA7-916C-49EA74770C37}" type="pres">
      <dgm:prSet presAssocID="{ABFF8AF8-FF13-4157-BA51-B1B7D45EE390}" presName="composite1" presStyleCnt="0"/>
      <dgm:spPr/>
    </dgm:pt>
    <dgm:pt modelId="{219174CE-8560-4C98-9E2F-285B81878CC3}" type="pres">
      <dgm:prSet presAssocID="{ABFF8AF8-FF13-4157-BA51-B1B7D45EE390}" presName="dummyNode1" presStyleLbl="node1" presStyleIdx="1" presStyleCnt="3"/>
      <dgm:spPr/>
    </dgm:pt>
    <dgm:pt modelId="{470F5729-806C-4374-A30B-88706190E368}" type="pres">
      <dgm:prSet presAssocID="{ABFF8AF8-FF13-4157-BA51-B1B7D45EE390}" presName="childNode1" presStyleLbl="bgAcc1" presStyleIdx="2" presStyleCnt="3">
        <dgm:presLayoutVars>
          <dgm:bulletEnabled val="1"/>
        </dgm:presLayoutVars>
      </dgm:prSet>
      <dgm:spPr/>
    </dgm:pt>
    <dgm:pt modelId="{9C44B3F1-49FF-4B4B-9177-71899CBA2E8D}" type="pres">
      <dgm:prSet presAssocID="{ABFF8AF8-FF13-4157-BA51-B1B7D45EE390}" presName="childNode1tx" presStyleLbl="bgAcc1" presStyleIdx="2" presStyleCnt="3">
        <dgm:presLayoutVars>
          <dgm:bulletEnabled val="1"/>
        </dgm:presLayoutVars>
      </dgm:prSet>
      <dgm:spPr/>
    </dgm:pt>
    <dgm:pt modelId="{4C7B30AB-FADD-4324-8484-C0B98DEF5083}" type="pres">
      <dgm:prSet presAssocID="{ABFF8AF8-FF13-4157-BA51-B1B7D45EE39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AD92156-0169-4D44-8ADD-CB7435CCA1A3}" type="pres">
      <dgm:prSet presAssocID="{ABFF8AF8-FF13-4157-BA51-B1B7D45EE390}" presName="connSite1" presStyleCnt="0"/>
      <dgm:spPr/>
    </dgm:pt>
  </dgm:ptLst>
  <dgm:cxnLst>
    <dgm:cxn modelId="{40CB7D0A-8E17-4423-883A-43C1FDC34457}" type="presOf" srcId="{E99741F6-BA6F-4D7E-AB90-2925264BC1CE}" destId="{8021A18C-0A16-4532-9401-EB882D9A7E69}" srcOrd="1" destOrd="2" presId="urn:microsoft.com/office/officeart/2005/8/layout/hProcess4"/>
    <dgm:cxn modelId="{F3E5920E-D1D9-4A2F-887E-6DCF6CE7D73F}" type="presOf" srcId="{0D96ACC8-4153-446A-9AFF-52EE43E78C17}" destId="{8021A18C-0A16-4532-9401-EB882D9A7E69}" srcOrd="1" destOrd="0" presId="urn:microsoft.com/office/officeart/2005/8/layout/hProcess4"/>
    <dgm:cxn modelId="{254AF21D-164B-4D0E-8C25-D9D28D25DED1}" type="presOf" srcId="{9BB4210F-B51A-4380-B804-39C90D89E9D2}" destId="{9C44B3F1-49FF-4B4B-9177-71899CBA2E8D}" srcOrd="1" destOrd="1" presId="urn:microsoft.com/office/officeart/2005/8/layout/hProcess4"/>
    <dgm:cxn modelId="{3829502C-E1A4-4ADD-B734-B02A624CEAF3}" srcId="{FAB8D518-21AE-4B74-BF08-9F0CFA6F9C62}" destId="{45142F5D-8653-4A6D-9CCB-2509D98F42B3}" srcOrd="1" destOrd="0" parTransId="{B18F8EB4-4B70-4F76-B7BA-E76D83BB3C64}" sibTransId="{0A22F4C5-FFBD-47F7-980E-D4C38478E848}"/>
    <dgm:cxn modelId="{DD161A3B-B84D-41E4-AE89-6CC52D793BD1}" srcId="{ABFF8AF8-FF13-4157-BA51-B1B7D45EE390}" destId="{5F0CAE99-7981-4F8A-A5C2-2EB98BAF54D0}" srcOrd="0" destOrd="0" parTransId="{83BCAD3F-AA20-40C7-8F58-51FD52ACC140}" sibTransId="{D74ED308-531E-4947-A513-96F2459573B8}"/>
    <dgm:cxn modelId="{E8D43744-3CD0-45F2-94CC-0C164901C12F}" srcId="{45142F5D-8653-4A6D-9CCB-2509D98F42B3}" destId="{E99741F6-BA6F-4D7E-AB90-2925264BC1CE}" srcOrd="0" destOrd="0" parTransId="{875B8F89-F3E2-467A-971A-C5434A0BFF2D}" sibTransId="{E05FDFB5-C9E1-4ACB-876A-0DDBDAEC42A6}"/>
    <dgm:cxn modelId="{88AF2445-EFCF-4914-B571-261EDD7DF5FE}" type="presOf" srcId="{45142F5D-8653-4A6D-9CCB-2509D98F42B3}" destId="{22017D23-F84C-48A2-8272-F391111C6A3B}" srcOrd="0" destOrd="1" presId="urn:microsoft.com/office/officeart/2005/8/layout/hProcess4"/>
    <dgm:cxn modelId="{9723674A-6967-4445-A494-51B80279CD1B}" type="presOf" srcId="{12B66B81-532A-436A-9E44-EF6657E1E0EE}" destId="{8835EAAC-799A-401A-AA08-229B81589F43}" srcOrd="1" destOrd="2" presId="urn:microsoft.com/office/officeart/2005/8/layout/hProcess4"/>
    <dgm:cxn modelId="{2F3AE457-5600-4DC5-88EA-9CADCED7AA38}" srcId="{45142F5D-8653-4A6D-9CCB-2509D98F42B3}" destId="{2BEB4119-7BB4-4A0F-B517-4CE28957C531}" srcOrd="1" destOrd="0" parTransId="{48220A53-2C10-43B3-885E-53AB9BDD912B}" sibTransId="{8D8D6306-8DD9-47CC-9A46-25D9F7DD9FAC}"/>
    <dgm:cxn modelId="{EE1F9058-6DBA-47A3-9B84-4498E82BB9D3}" type="presOf" srcId="{ABFF8AF8-FF13-4157-BA51-B1B7D45EE390}" destId="{4C7B30AB-FADD-4324-8484-C0B98DEF5083}" srcOrd="0" destOrd="0" presId="urn:microsoft.com/office/officeart/2005/8/layout/hProcess4"/>
    <dgm:cxn modelId="{00D7A17C-049B-4B7C-8E06-926FE28AE429}" type="presOf" srcId="{57154533-257C-4293-A3B1-FC7AE375681F}" destId="{79BD6B7D-16EC-424F-833C-6C2446BDC58C}" srcOrd="0" destOrd="0" presId="urn:microsoft.com/office/officeart/2005/8/layout/hProcess4"/>
    <dgm:cxn modelId="{28D18C7D-4B1B-4A6D-A436-6B63B613BD3E}" type="presOf" srcId="{65979405-386A-4B61-8B13-520A8C3C78CA}" destId="{8835EAAC-799A-401A-AA08-229B81589F43}" srcOrd="1" destOrd="1" presId="urn:microsoft.com/office/officeart/2005/8/layout/hProcess4"/>
    <dgm:cxn modelId="{3067FE7F-9C14-4C5F-87FA-82130295089A}" type="presOf" srcId="{FAB8D518-21AE-4B74-BF08-9F0CFA6F9C62}" destId="{19994A22-084F-431A-AE0F-C1E88B58BBCA}" srcOrd="0" destOrd="0" presId="urn:microsoft.com/office/officeart/2005/8/layout/hProcess4"/>
    <dgm:cxn modelId="{9F48D487-43CF-4598-AEF2-58C5634BC012}" srcId="{ABFF8AF8-FF13-4157-BA51-B1B7D45EE390}" destId="{9BB4210F-B51A-4380-B804-39C90D89E9D2}" srcOrd="1" destOrd="0" parTransId="{1DBD7EB6-B266-4273-BA27-70B84C41BC77}" sibTransId="{1DBDFB1D-C674-4531-A681-772442B07386}"/>
    <dgm:cxn modelId="{CD624790-6F13-4B7B-90E1-3645FE11E42C}" type="presOf" srcId="{5F0CAE99-7981-4F8A-A5C2-2EB98BAF54D0}" destId="{9C44B3F1-49FF-4B4B-9177-71899CBA2E8D}" srcOrd="1" destOrd="0" presId="urn:microsoft.com/office/officeart/2005/8/layout/hProcess4"/>
    <dgm:cxn modelId="{A15B2092-A82D-40CF-AF47-835C52ADBC4C}" type="presOf" srcId="{2BEB4119-7BB4-4A0F-B517-4CE28957C531}" destId="{22017D23-F84C-48A2-8272-F391111C6A3B}" srcOrd="0" destOrd="3" presId="urn:microsoft.com/office/officeart/2005/8/layout/hProcess4"/>
    <dgm:cxn modelId="{AA95FF92-A7DA-4D70-9A5D-9F6A76EE9368}" type="presOf" srcId="{E99741F6-BA6F-4D7E-AB90-2925264BC1CE}" destId="{22017D23-F84C-48A2-8272-F391111C6A3B}" srcOrd="0" destOrd="2" presId="urn:microsoft.com/office/officeart/2005/8/layout/hProcess4"/>
    <dgm:cxn modelId="{A0F57EA9-01C6-4687-9178-36817A3425D8}" type="presOf" srcId="{2BEB4119-7BB4-4A0F-B517-4CE28957C531}" destId="{8021A18C-0A16-4532-9401-EB882D9A7E69}" srcOrd="1" destOrd="3" presId="urn:microsoft.com/office/officeart/2005/8/layout/hProcess4"/>
    <dgm:cxn modelId="{AD5478AA-62C8-44B4-9CB2-9CE573ACB943}" srcId="{FAB8D518-21AE-4B74-BF08-9F0CFA6F9C62}" destId="{0D96ACC8-4153-446A-9AFF-52EE43E78C17}" srcOrd="0" destOrd="0" parTransId="{D9C9F812-ED08-4FDA-91C2-98FA0108F4A2}" sibTransId="{226F9C85-067E-4D60-B431-2A5E5E5B9671}"/>
    <dgm:cxn modelId="{2DF513B0-B73C-4586-ACE7-B534751A1450}" type="presOf" srcId="{0076B10E-329F-458D-BC31-B68DEB63B933}" destId="{55BCB08B-C861-4FE9-917A-66EF3EB6FD4A}" srcOrd="0" destOrd="0" presId="urn:microsoft.com/office/officeart/2005/8/layout/hProcess4"/>
    <dgm:cxn modelId="{7CAA5FB6-2503-45CD-B645-13B0CB9B9C9E}" type="presOf" srcId="{57154533-257C-4293-A3B1-FC7AE375681F}" destId="{8835EAAC-799A-401A-AA08-229B81589F43}" srcOrd="1" destOrd="0" presId="urn:microsoft.com/office/officeart/2005/8/layout/hProcess4"/>
    <dgm:cxn modelId="{8CD7BEBB-49D4-4DEE-BF50-DABBB7EC252D}" type="presOf" srcId="{9BB4210F-B51A-4380-B804-39C90D89E9D2}" destId="{470F5729-806C-4374-A30B-88706190E368}" srcOrd="0" destOrd="1" presId="urn:microsoft.com/office/officeart/2005/8/layout/hProcess4"/>
    <dgm:cxn modelId="{E75500C1-B87E-4C39-984D-8FFF082B43C0}" srcId="{0076B10E-329F-458D-BC31-B68DEB63B933}" destId="{B601A319-091D-4CEF-AAA3-545EA9AA5FDA}" srcOrd="1" destOrd="0" parTransId="{5B984787-CCF8-40D5-8B7F-60718CE1922A}" sibTransId="{6969DB6E-63CD-4FD6-AE43-2C442CC13BD6}"/>
    <dgm:cxn modelId="{793A61C1-6941-4093-811F-C0EEC709DD5F}" type="presOf" srcId="{6969DB6E-63CD-4FD6-AE43-2C442CC13BD6}" destId="{FB81DAC6-0FCC-4D73-8B1E-94368E07B503}" srcOrd="0" destOrd="0" presId="urn:microsoft.com/office/officeart/2005/8/layout/hProcess4"/>
    <dgm:cxn modelId="{1B1415D6-B0CA-46A7-9748-F92A60BAE96C}" type="presOf" srcId="{0D96ACC8-4153-446A-9AFF-52EE43E78C17}" destId="{22017D23-F84C-48A2-8272-F391111C6A3B}" srcOrd="0" destOrd="0" presId="urn:microsoft.com/office/officeart/2005/8/layout/hProcess4"/>
    <dgm:cxn modelId="{7BBCF2D7-35AA-4214-9A7F-82D1F4BB80AC}" type="presOf" srcId="{5F0CAE99-7981-4F8A-A5C2-2EB98BAF54D0}" destId="{470F5729-806C-4374-A30B-88706190E368}" srcOrd="0" destOrd="0" presId="urn:microsoft.com/office/officeart/2005/8/layout/hProcess4"/>
    <dgm:cxn modelId="{48011BDD-5070-4BC9-B671-711EFC5FBBE2}" type="presOf" srcId="{65979405-386A-4B61-8B13-520A8C3C78CA}" destId="{79BD6B7D-16EC-424F-833C-6C2446BDC58C}" srcOrd="0" destOrd="1" presId="urn:microsoft.com/office/officeart/2005/8/layout/hProcess4"/>
    <dgm:cxn modelId="{3CBE67DE-BE55-424D-85ED-92FA5065DE9E}" srcId="{B601A319-091D-4CEF-AAA3-545EA9AA5FDA}" destId="{65979405-386A-4B61-8B13-520A8C3C78CA}" srcOrd="1" destOrd="0" parTransId="{8875CD68-D049-4538-846D-3787B90AE29F}" sibTransId="{D774CFC7-F9C2-4471-9259-5461FF97001D}"/>
    <dgm:cxn modelId="{02E729E4-4BFB-47D6-9B27-F1C4762265B4}" srcId="{B601A319-091D-4CEF-AAA3-545EA9AA5FDA}" destId="{12B66B81-532A-436A-9E44-EF6657E1E0EE}" srcOrd="2" destOrd="0" parTransId="{1586815F-4538-48A1-9424-3703C5E957E9}" sibTransId="{5A79FBE1-219C-4E4C-888D-1BD62F64041A}"/>
    <dgm:cxn modelId="{15728FEA-B2E4-4A2B-A574-93F798C863B8}" type="presOf" srcId="{12B66B81-532A-436A-9E44-EF6657E1E0EE}" destId="{79BD6B7D-16EC-424F-833C-6C2446BDC58C}" srcOrd="0" destOrd="2" presId="urn:microsoft.com/office/officeart/2005/8/layout/hProcess4"/>
    <dgm:cxn modelId="{7BDE1EEB-39C8-4055-9A14-5A732A0B9F2A}" type="presOf" srcId="{45142F5D-8653-4A6D-9CCB-2509D98F42B3}" destId="{8021A18C-0A16-4532-9401-EB882D9A7E69}" srcOrd="1" destOrd="1" presId="urn:microsoft.com/office/officeart/2005/8/layout/hProcess4"/>
    <dgm:cxn modelId="{262521EE-52C3-46D1-B861-13809F89E9A6}" srcId="{0076B10E-329F-458D-BC31-B68DEB63B933}" destId="{FAB8D518-21AE-4B74-BF08-9F0CFA6F9C62}" srcOrd="0" destOrd="0" parTransId="{774F667A-6072-436D-837B-1E1A1FD66777}" sibTransId="{1A34F1A0-3815-4E6C-833D-2873345E4C94}"/>
    <dgm:cxn modelId="{C190D3EF-6B02-4C44-9700-26106945D8AC}" type="presOf" srcId="{B601A319-091D-4CEF-AAA3-545EA9AA5FDA}" destId="{0A364B1C-69E3-4DFB-8FDC-F5E677471420}" srcOrd="0" destOrd="0" presId="urn:microsoft.com/office/officeart/2005/8/layout/hProcess4"/>
    <dgm:cxn modelId="{BA6C76F7-314B-42CF-9545-F4C6A6B5B456}" srcId="{B601A319-091D-4CEF-AAA3-545EA9AA5FDA}" destId="{57154533-257C-4293-A3B1-FC7AE375681F}" srcOrd="0" destOrd="0" parTransId="{E6238732-0741-4473-BB9A-E094D3C0ACA7}" sibTransId="{EE3089DA-BFD8-498F-981C-988AFAA133CA}"/>
    <dgm:cxn modelId="{E92B3BF9-6B45-4E40-B246-4444D10B5B52}" type="presOf" srcId="{1A34F1A0-3815-4E6C-833D-2873345E4C94}" destId="{F6212833-9306-4E8E-9A99-E80269D177A5}" srcOrd="0" destOrd="0" presId="urn:microsoft.com/office/officeart/2005/8/layout/hProcess4"/>
    <dgm:cxn modelId="{B07037FD-7A20-45A8-BFE7-FA44D69391DF}" srcId="{0076B10E-329F-458D-BC31-B68DEB63B933}" destId="{ABFF8AF8-FF13-4157-BA51-B1B7D45EE390}" srcOrd="2" destOrd="0" parTransId="{80E527AB-D275-4D48-A043-67296333BDE5}" sibTransId="{F1E966F2-EB2D-496E-B702-0DEFEFAF182A}"/>
    <dgm:cxn modelId="{C986ECE1-15AD-4C6D-AFCF-336C9625F9F3}" type="presParOf" srcId="{55BCB08B-C861-4FE9-917A-66EF3EB6FD4A}" destId="{A4779F0D-AE0A-44BB-98A8-E5ECE4F5CC36}" srcOrd="0" destOrd="0" presId="urn:microsoft.com/office/officeart/2005/8/layout/hProcess4"/>
    <dgm:cxn modelId="{D489F33C-1F40-4613-94A9-7DEFA5B8A2B8}" type="presParOf" srcId="{55BCB08B-C861-4FE9-917A-66EF3EB6FD4A}" destId="{34EA4EC2-3D95-484B-B39D-139AD6B15C4F}" srcOrd="1" destOrd="0" presId="urn:microsoft.com/office/officeart/2005/8/layout/hProcess4"/>
    <dgm:cxn modelId="{4FCE4F03-ED23-4CCB-8A78-8603C6057E65}" type="presParOf" srcId="{55BCB08B-C861-4FE9-917A-66EF3EB6FD4A}" destId="{2A1481E6-6773-4459-8630-CDCDB1723B86}" srcOrd="2" destOrd="0" presId="urn:microsoft.com/office/officeart/2005/8/layout/hProcess4"/>
    <dgm:cxn modelId="{9A5AF9AE-873F-4AEC-BE83-B8136ED7D054}" type="presParOf" srcId="{2A1481E6-6773-4459-8630-CDCDB1723B86}" destId="{519690A5-E9F6-4C3F-80EA-CED9763C396F}" srcOrd="0" destOrd="0" presId="urn:microsoft.com/office/officeart/2005/8/layout/hProcess4"/>
    <dgm:cxn modelId="{BE667796-C353-4ABB-93E9-00F5EBD8B911}" type="presParOf" srcId="{519690A5-E9F6-4C3F-80EA-CED9763C396F}" destId="{83881CB0-2B7B-4565-AC39-664AB315B5FD}" srcOrd="0" destOrd="0" presId="urn:microsoft.com/office/officeart/2005/8/layout/hProcess4"/>
    <dgm:cxn modelId="{E63F911E-9AF6-4FFC-9A36-BB90BBEF776D}" type="presParOf" srcId="{519690A5-E9F6-4C3F-80EA-CED9763C396F}" destId="{22017D23-F84C-48A2-8272-F391111C6A3B}" srcOrd="1" destOrd="0" presId="urn:microsoft.com/office/officeart/2005/8/layout/hProcess4"/>
    <dgm:cxn modelId="{6DE308A1-3A53-4ECF-95C0-9119DFC01B48}" type="presParOf" srcId="{519690A5-E9F6-4C3F-80EA-CED9763C396F}" destId="{8021A18C-0A16-4532-9401-EB882D9A7E69}" srcOrd="2" destOrd="0" presId="urn:microsoft.com/office/officeart/2005/8/layout/hProcess4"/>
    <dgm:cxn modelId="{5AA93E65-4E00-46AC-934C-3B98259E38B5}" type="presParOf" srcId="{519690A5-E9F6-4C3F-80EA-CED9763C396F}" destId="{19994A22-084F-431A-AE0F-C1E88B58BBCA}" srcOrd="3" destOrd="0" presId="urn:microsoft.com/office/officeart/2005/8/layout/hProcess4"/>
    <dgm:cxn modelId="{6B4E5985-9874-446E-9161-83DB55154AE5}" type="presParOf" srcId="{519690A5-E9F6-4C3F-80EA-CED9763C396F}" destId="{91D3E2ED-DE63-49F6-B3FB-A691C0A06B92}" srcOrd="4" destOrd="0" presId="urn:microsoft.com/office/officeart/2005/8/layout/hProcess4"/>
    <dgm:cxn modelId="{D2F6C5D8-B949-4CDC-9791-747057901245}" type="presParOf" srcId="{2A1481E6-6773-4459-8630-CDCDB1723B86}" destId="{F6212833-9306-4E8E-9A99-E80269D177A5}" srcOrd="1" destOrd="0" presId="urn:microsoft.com/office/officeart/2005/8/layout/hProcess4"/>
    <dgm:cxn modelId="{70972A05-E176-49B4-9E15-445064D28A27}" type="presParOf" srcId="{2A1481E6-6773-4459-8630-CDCDB1723B86}" destId="{DFEAB872-D2D8-4BDB-BC79-05BD836FC955}" srcOrd="2" destOrd="0" presId="urn:microsoft.com/office/officeart/2005/8/layout/hProcess4"/>
    <dgm:cxn modelId="{2BF8B678-982F-4527-A568-CBB08DE0C6AE}" type="presParOf" srcId="{DFEAB872-D2D8-4BDB-BC79-05BD836FC955}" destId="{B8F180AA-A42D-44E8-B03A-4A139DDD6324}" srcOrd="0" destOrd="0" presId="urn:microsoft.com/office/officeart/2005/8/layout/hProcess4"/>
    <dgm:cxn modelId="{9D3823E5-D238-4C99-987A-7C983E6F3093}" type="presParOf" srcId="{DFEAB872-D2D8-4BDB-BC79-05BD836FC955}" destId="{79BD6B7D-16EC-424F-833C-6C2446BDC58C}" srcOrd="1" destOrd="0" presId="urn:microsoft.com/office/officeart/2005/8/layout/hProcess4"/>
    <dgm:cxn modelId="{031178FF-1C79-4B8D-9E2D-05962F11C2A2}" type="presParOf" srcId="{DFEAB872-D2D8-4BDB-BC79-05BD836FC955}" destId="{8835EAAC-799A-401A-AA08-229B81589F43}" srcOrd="2" destOrd="0" presId="urn:microsoft.com/office/officeart/2005/8/layout/hProcess4"/>
    <dgm:cxn modelId="{A8AF53FF-5841-4261-BC35-940686AA6257}" type="presParOf" srcId="{DFEAB872-D2D8-4BDB-BC79-05BD836FC955}" destId="{0A364B1C-69E3-4DFB-8FDC-F5E677471420}" srcOrd="3" destOrd="0" presId="urn:microsoft.com/office/officeart/2005/8/layout/hProcess4"/>
    <dgm:cxn modelId="{9F78D883-8C9E-4D6E-98DF-61F81DC32B25}" type="presParOf" srcId="{DFEAB872-D2D8-4BDB-BC79-05BD836FC955}" destId="{9FF83CC5-701A-4CFB-85EB-1184FB00B6C3}" srcOrd="4" destOrd="0" presId="urn:microsoft.com/office/officeart/2005/8/layout/hProcess4"/>
    <dgm:cxn modelId="{40DB3413-2D35-4BBA-8860-5D8ABB351009}" type="presParOf" srcId="{2A1481E6-6773-4459-8630-CDCDB1723B86}" destId="{FB81DAC6-0FCC-4D73-8B1E-94368E07B503}" srcOrd="3" destOrd="0" presId="urn:microsoft.com/office/officeart/2005/8/layout/hProcess4"/>
    <dgm:cxn modelId="{F1504FCB-AC16-4165-B11C-C7A687754A96}" type="presParOf" srcId="{2A1481E6-6773-4459-8630-CDCDB1723B86}" destId="{2CC1C8F2-031A-4AA7-916C-49EA74770C37}" srcOrd="4" destOrd="0" presId="urn:microsoft.com/office/officeart/2005/8/layout/hProcess4"/>
    <dgm:cxn modelId="{CB776783-0E82-455E-A2CA-CFEBA533CA00}" type="presParOf" srcId="{2CC1C8F2-031A-4AA7-916C-49EA74770C37}" destId="{219174CE-8560-4C98-9E2F-285B81878CC3}" srcOrd="0" destOrd="0" presId="urn:microsoft.com/office/officeart/2005/8/layout/hProcess4"/>
    <dgm:cxn modelId="{66E7E581-1EF0-4362-8CFE-3EF16A779E0F}" type="presParOf" srcId="{2CC1C8F2-031A-4AA7-916C-49EA74770C37}" destId="{470F5729-806C-4374-A30B-88706190E368}" srcOrd="1" destOrd="0" presId="urn:microsoft.com/office/officeart/2005/8/layout/hProcess4"/>
    <dgm:cxn modelId="{2A4DE1DF-CFC4-4ADA-AB65-D2295485B18D}" type="presParOf" srcId="{2CC1C8F2-031A-4AA7-916C-49EA74770C37}" destId="{9C44B3F1-49FF-4B4B-9177-71899CBA2E8D}" srcOrd="2" destOrd="0" presId="urn:microsoft.com/office/officeart/2005/8/layout/hProcess4"/>
    <dgm:cxn modelId="{9CE6C853-76B3-4699-AD8B-CBE76C12A197}" type="presParOf" srcId="{2CC1C8F2-031A-4AA7-916C-49EA74770C37}" destId="{4C7B30AB-FADD-4324-8484-C0B98DEF5083}" srcOrd="3" destOrd="0" presId="urn:microsoft.com/office/officeart/2005/8/layout/hProcess4"/>
    <dgm:cxn modelId="{5FB32963-F186-4B93-85F1-A780DFFEE2CB}" type="presParOf" srcId="{2CC1C8F2-031A-4AA7-916C-49EA74770C37}" destId="{FAD92156-0169-4D44-8ADD-CB7435CCA1A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90FE5-D416-4A95-9668-37B2226647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6C06D5C-12D0-4EAB-B7FE-EED0B1B8501F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050"/>
            <a:t>Prioritising</a:t>
          </a:r>
          <a:r>
            <a:rPr lang="en-AU" sz="1000"/>
            <a:t>	</a:t>
          </a:r>
        </a:p>
      </dgm:t>
    </dgm:pt>
    <dgm:pt modelId="{214C62CA-ACD6-43B0-B62D-11CE7E73540C}" type="parTrans" cxnId="{44B0E3DD-2005-49A9-9C2B-2C871D8D5B82}">
      <dgm:prSet/>
      <dgm:spPr/>
      <dgm:t>
        <a:bodyPr/>
        <a:lstStyle/>
        <a:p>
          <a:endParaRPr lang="en-AU"/>
        </a:p>
      </dgm:t>
    </dgm:pt>
    <dgm:pt modelId="{2CF8A7C2-56B2-4C50-95B2-7D60A4745BC2}" type="sibTrans" cxnId="{44B0E3DD-2005-49A9-9C2B-2C871D8D5B82}">
      <dgm:prSet/>
      <dgm:spPr/>
      <dgm:t>
        <a:bodyPr/>
        <a:lstStyle/>
        <a:p>
          <a:endParaRPr lang="en-AU"/>
        </a:p>
      </dgm:t>
    </dgm:pt>
    <dgm:pt modelId="{BC91BE90-E23A-4D9A-94FC-D72F44A76609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Embedding</a:t>
          </a:r>
          <a:endParaRPr lang="en-AU" sz="1000"/>
        </a:p>
      </dgm:t>
    </dgm:pt>
    <dgm:pt modelId="{537D9ED3-97AC-4D0A-80C4-D3CE01A79B0A}" type="parTrans" cxnId="{96D710EE-4A11-4855-BFB2-C9A05BA1CE03}">
      <dgm:prSet/>
      <dgm:spPr/>
      <dgm:t>
        <a:bodyPr/>
        <a:lstStyle/>
        <a:p>
          <a:endParaRPr lang="en-AU"/>
        </a:p>
      </dgm:t>
    </dgm:pt>
    <dgm:pt modelId="{837278B2-1211-46D9-AD8F-CC50491B059A}" type="sibTrans" cxnId="{96D710EE-4A11-4855-BFB2-C9A05BA1CE03}">
      <dgm:prSet/>
      <dgm:spPr/>
      <dgm:t>
        <a:bodyPr/>
        <a:lstStyle/>
        <a:p>
          <a:endParaRPr lang="en-AU"/>
        </a:p>
      </dgm:t>
    </dgm:pt>
    <dgm:pt modelId="{5A76C1F9-C0AA-4753-8D93-DACB8B1B97F1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Building </a:t>
          </a:r>
          <a:r>
            <a:rPr lang="en-AU" sz="1000"/>
            <a:t>confidence</a:t>
          </a:r>
          <a:endParaRPr lang="en-AU" sz="900"/>
        </a:p>
      </dgm:t>
    </dgm:pt>
    <dgm:pt modelId="{67E4194E-ADD8-4B24-87E5-C49D821549F7}" type="parTrans" cxnId="{E8A6579A-6F21-4294-A1A4-FD52E7CEC48A}">
      <dgm:prSet/>
      <dgm:spPr/>
      <dgm:t>
        <a:bodyPr/>
        <a:lstStyle/>
        <a:p>
          <a:endParaRPr lang="en-AU"/>
        </a:p>
      </dgm:t>
    </dgm:pt>
    <dgm:pt modelId="{C249D245-81B7-49A0-BDC9-C1A1F01AD109}" type="sibTrans" cxnId="{E8A6579A-6F21-4294-A1A4-FD52E7CEC48A}">
      <dgm:prSet/>
      <dgm:spPr/>
      <dgm:t>
        <a:bodyPr/>
        <a:lstStyle/>
        <a:p>
          <a:endParaRPr lang="en-AU"/>
        </a:p>
      </dgm:t>
    </dgm:pt>
    <dgm:pt modelId="{2AA39F91-7F6C-4265-A4D8-C920D3F48941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100"/>
            <a:t>Enabling</a:t>
          </a:r>
          <a:endParaRPr lang="en-AU" sz="1200"/>
        </a:p>
      </dgm:t>
    </dgm:pt>
    <dgm:pt modelId="{1C4918AD-08F2-46A1-ACEC-4B34C2F052A8}" type="parTrans" cxnId="{BDA2350D-443F-4C58-A9C3-C285D0DA5EEC}">
      <dgm:prSet/>
      <dgm:spPr/>
      <dgm:t>
        <a:bodyPr/>
        <a:lstStyle/>
        <a:p>
          <a:endParaRPr lang="en-AU"/>
        </a:p>
      </dgm:t>
    </dgm:pt>
    <dgm:pt modelId="{BF6DBE77-83D0-44CC-A137-8C1DA88A339E}" type="sibTrans" cxnId="{BDA2350D-443F-4C58-A9C3-C285D0DA5EEC}">
      <dgm:prSet/>
      <dgm:spPr/>
      <dgm:t>
        <a:bodyPr/>
        <a:lstStyle/>
        <a:p>
          <a:endParaRPr lang="en-AU"/>
        </a:p>
      </dgm:t>
    </dgm:pt>
    <dgm:pt modelId="{14F84508-3B10-41D9-8B20-3EB27443C1B9}">
      <dgm:prSet phldrT="[Text]"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1100"/>
            <a:t>Analysing</a:t>
          </a:r>
          <a:endParaRPr lang="en-AU" sz="900"/>
        </a:p>
      </dgm:t>
    </dgm:pt>
    <dgm:pt modelId="{2F96BFF8-F803-49D1-9006-17A5987FFD34}" type="parTrans" cxnId="{0AC2F08C-CF6F-430E-8882-F6ADFCF34210}">
      <dgm:prSet/>
      <dgm:spPr/>
      <dgm:t>
        <a:bodyPr/>
        <a:lstStyle/>
        <a:p>
          <a:endParaRPr lang="en-AU"/>
        </a:p>
      </dgm:t>
    </dgm:pt>
    <dgm:pt modelId="{6063D448-68B8-4AE2-8B0D-7F3B2630BF8B}" type="sibTrans" cxnId="{0AC2F08C-CF6F-430E-8882-F6ADFCF34210}">
      <dgm:prSet/>
      <dgm:spPr/>
      <dgm:t>
        <a:bodyPr/>
        <a:lstStyle/>
        <a:p>
          <a:endParaRPr lang="en-AU"/>
        </a:p>
      </dgm:t>
    </dgm:pt>
    <dgm:pt modelId="{1E96B515-BE2D-4501-9F88-359306C5F0A8}">
      <dgm:prSet custT="1"/>
      <dgm:spPr>
        <a:solidFill>
          <a:srgbClr val="00758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AU" sz="900"/>
            <a:t>Responding</a:t>
          </a:r>
        </a:p>
      </dgm:t>
    </dgm:pt>
    <dgm:pt modelId="{A1162BBA-C84D-4338-B140-5B1C88C6689A}" type="parTrans" cxnId="{5FA6B932-8F35-49BC-AACC-840AA02D0919}">
      <dgm:prSet/>
      <dgm:spPr/>
      <dgm:t>
        <a:bodyPr/>
        <a:lstStyle/>
        <a:p>
          <a:endParaRPr lang="en-AU"/>
        </a:p>
      </dgm:t>
    </dgm:pt>
    <dgm:pt modelId="{31769D85-F7A2-4AB4-9BE2-0A59B4377D33}" type="sibTrans" cxnId="{5FA6B932-8F35-49BC-AACC-840AA02D0919}">
      <dgm:prSet/>
      <dgm:spPr/>
      <dgm:t>
        <a:bodyPr/>
        <a:lstStyle/>
        <a:p>
          <a:endParaRPr lang="en-AU"/>
        </a:p>
      </dgm:t>
    </dgm:pt>
    <dgm:pt modelId="{78B55E6C-94E0-4804-A7CA-ABC11A56D0CA}" type="pres">
      <dgm:prSet presAssocID="{AF590FE5-D416-4A95-9668-37B2226647D4}" presName="cycle" presStyleCnt="0">
        <dgm:presLayoutVars>
          <dgm:dir/>
          <dgm:resizeHandles val="exact"/>
        </dgm:presLayoutVars>
      </dgm:prSet>
      <dgm:spPr/>
    </dgm:pt>
    <dgm:pt modelId="{3D3C2B36-468E-48CD-BFB5-28E123DE6212}" type="pres">
      <dgm:prSet presAssocID="{66C06D5C-12D0-4EAB-B7FE-EED0B1B8501F}" presName="node" presStyleLbl="node1" presStyleIdx="0" presStyleCnt="6">
        <dgm:presLayoutVars>
          <dgm:bulletEnabled val="1"/>
        </dgm:presLayoutVars>
      </dgm:prSet>
      <dgm:spPr/>
    </dgm:pt>
    <dgm:pt modelId="{D36E919A-EF16-4462-B99D-A05FBD954CA2}" type="pres">
      <dgm:prSet presAssocID="{2CF8A7C2-56B2-4C50-95B2-7D60A4745BC2}" presName="sibTrans" presStyleLbl="sibTrans2D1" presStyleIdx="0" presStyleCnt="6"/>
      <dgm:spPr/>
    </dgm:pt>
    <dgm:pt modelId="{9CC70CD7-BCD0-414B-A53C-25A69EF5C441}" type="pres">
      <dgm:prSet presAssocID="{2CF8A7C2-56B2-4C50-95B2-7D60A4745BC2}" presName="connectorText" presStyleLbl="sibTrans2D1" presStyleIdx="0" presStyleCnt="6"/>
      <dgm:spPr/>
    </dgm:pt>
    <dgm:pt modelId="{DD59201D-1038-4468-AA7F-1708AABAF104}" type="pres">
      <dgm:prSet presAssocID="{BC91BE90-E23A-4D9A-94FC-D72F44A76609}" presName="node" presStyleLbl="node1" presStyleIdx="1" presStyleCnt="6">
        <dgm:presLayoutVars>
          <dgm:bulletEnabled val="1"/>
        </dgm:presLayoutVars>
      </dgm:prSet>
      <dgm:spPr/>
    </dgm:pt>
    <dgm:pt modelId="{25CB98B7-4830-46F7-A46B-FBD1FA1B6269}" type="pres">
      <dgm:prSet presAssocID="{837278B2-1211-46D9-AD8F-CC50491B059A}" presName="sibTrans" presStyleLbl="sibTrans2D1" presStyleIdx="1" presStyleCnt="6"/>
      <dgm:spPr/>
    </dgm:pt>
    <dgm:pt modelId="{8B3BF7AF-E13E-496C-A7D2-8A400A58C672}" type="pres">
      <dgm:prSet presAssocID="{837278B2-1211-46D9-AD8F-CC50491B059A}" presName="connectorText" presStyleLbl="sibTrans2D1" presStyleIdx="1" presStyleCnt="6"/>
      <dgm:spPr/>
    </dgm:pt>
    <dgm:pt modelId="{E0C314DD-BD15-40F7-A9FE-94CFB3C28E1C}" type="pres">
      <dgm:prSet presAssocID="{5A76C1F9-C0AA-4753-8D93-DACB8B1B97F1}" presName="node" presStyleLbl="node1" presStyleIdx="2" presStyleCnt="6">
        <dgm:presLayoutVars>
          <dgm:bulletEnabled val="1"/>
        </dgm:presLayoutVars>
      </dgm:prSet>
      <dgm:spPr/>
    </dgm:pt>
    <dgm:pt modelId="{F82EFF92-5CAD-4E8F-8A41-4AC275C86CCD}" type="pres">
      <dgm:prSet presAssocID="{C249D245-81B7-49A0-BDC9-C1A1F01AD109}" presName="sibTrans" presStyleLbl="sibTrans2D1" presStyleIdx="2" presStyleCnt="6"/>
      <dgm:spPr/>
    </dgm:pt>
    <dgm:pt modelId="{82529BD2-8E67-4BF0-BD28-0D63FD2E79FA}" type="pres">
      <dgm:prSet presAssocID="{C249D245-81B7-49A0-BDC9-C1A1F01AD109}" presName="connectorText" presStyleLbl="sibTrans2D1" presStyleIdx="2" presStyleCnt="6"/>
      <dgm:spPr/>
    </dgm:pt>
    <dgm:pt modelId="{EB6E540F-6436-4A27-BE78-C6E58AE88F71}" type="pres">
      <dgm:prSet presAssocID="{2AA39F91-7F6C-4265-A4D8-C920D3F48941}" presName="node" presStyleLbl="node1" presStyleIdx="3" presStyleCnt="6">
        <dgm:presLayoutVars>
          <dgm:bulletEnabled val="1"/>
        </dgm:presLayoutVars>
      </dgm:prSet>
      <dgm:spPr/>
    </dgm:pt>
    <dgm:pt modelId="{856A502B-F9A3-44BB-8637-B4B1CF6FCDD5}" type="pres">
      <dgm:prSet presAssocID="{BF6DBE77-83D0-44CC-A137-8C1DA88A339E}" presName="sibTrans" presStyleLbl="sibTrans2D1" presStyleIdx="3" presStyleCnt="6"/>
      <dgm:spPr/>
    </dgm:pt>
    <dgm:pt modelId="{E2EF177B-3CD1-48CD-8B30-D2A4EBEB1A76}" type="pres">
      <dgm:prSet presAssocID="{BF6DBE77-83D0-44CC-A137-8C1DA88A339E}" presName="connectorText" presStyleLbl="sibTrans2D1" presStyleIdx="3" presStyleCnt="6"/>
      <dgm:spPr/>
    </dgm:pt>
    <dgm:pt modelId="{7A865F39-D536-4A38-8EAB-54E22CD837C9}" type="pres">
      <dgm:prSet presAssocID="{14F84508-3B10-41D9-8B20-3EB27443C1B9}" presName="node" presStyleLbl="node1" presStyleIdx="4" presStyleCnt="6">
        <dgm:presLayoutVars>
          <dgm:bulletEnabled val="1"/>
        </dgm:presLayoutVars>
      </dgm:prSet>
      <dgm:spPr/>
    </dgm:pt>
    <dgm:pt modelId="{631336D7-4D84-41EB-92E2-A6A7D384D5FE}" type="pres">
      <dgm:prSet presAssocID="{6063D448-68B8-4AE2-8B0D-7F3B2630BF8B}" presName="sibTrans" presStyleLbl="sibTrans2D1" presStyleIdx="4" presStyleCnt="6"/>
      <dgm:spPr/>
    </dgm:pt>
    <dgm:pt modelId="{B74BD05E-247E-4E49-90EA-621D70735C79}" type="pres">
      <dgm:prSet presAssocID="{6063D448-68B8-4AE2-8B0D-7F3B2630BF8B}" presName="connectorText" presStyleLbl="sibTrans2D1" presStyleIdx="4" presStyleCnt="6"/>
      <dgm:spPr/>
    </dgm:pt>
    <dgm:pt modelId="{D6C0F790-3204-452F-B3F5-767CBEBD240C}" type="pres">
      <dgm:prSet presAssocID="{1E96B515-BE2D-4501-9F88-359306C5F0A8}" presName="node" presStyleLbl="node1" presStyleIdx="5" presStyleCnt="6" custScaleX="103962">
        <dgm:presLayoutVars>
          <dgm:bulletEnabled val="1"/>
        </dgm:presLayoutVars>
      </dgm:prSet>
      <dgm:spPr/>
    </dgm:pt>
    <dgm:pt modelId="{5095E740-6F74-4284-BA89-E3228A71F276}" type="pres">
      <dgm:prSet presAssocID="{31769D85-F7A2-4AB4-9BE2-0A59B4377D33}" presName="sibTrans" presStyleLbl="sibTrans2D1" presStyleIdx="5" presStyleCnt="6"/>
      <dgm:spPr/>
    </dgm:pt>
    <dgm:pt modelId="{BB781BFE-C46D-45B9-8B65-2A85198D1451}" type="pres">
      <dgm:prSet presAssocID="{31769D85-F7A2-4AB4-9BE2-0A59B4377D33}" presName="connectorText" presStyleLbl="sibTrans2D1" presStyleIdx="5" presStyleCnt="6"/>
      <dgm:spPr/>
    </dgm:pt>
  </dgm:ptLst>
  <dgm:cxnLst>
    <dgm:cxn modelId="{BDA2350D-443F-4C58-A9C3-C285D0DA5EEC}" srcId="{AF590FE5-D416-4A95-9668-37B2226647D4}" destId="{2AA39F91-7F6C-4265-A4D8-C920D3F48941}" srcOrd="3" destOrd="0" parTransId="{1C4918AD-08F2-46A1-ACEC-4B34C2F052A8}" sibTransId="{BF6DBE77-83D0-44CC-A137-8C1DA88A339E}"/>
    <dgm:cxn modelId="{D29FB026-B4AA-47F7-BECF-F6FD6A9488CE}" type="presOf" srcId="{C249D245-81B7-49A0-BDC9-C1A1F01AD109}" destId="{F82EFF92-5CAD-4E8F-8A41-4AC275C86CCD}" srcOrd="0" destOrd="0" presId="urn:microsoft.com/office/officeart/2005/8/layout/cycle2"/>
    <dgm:cxn modelId="{5FA6B932-8F35-49BC-AACC-840AA02D0919}" srcId="{AF590FE5-D416-4A95-9668-37B2226647D4}" destId="{1E96B515-BE2D-4501-9F88-359306C5F0A8}" srcOrd="5" destOrd="0" parTransId="{A1162BBA-C84D-4338-B140-5B1C88C6689A}" sibTransId="{31769D85-F7A2-4AB4-9BE2-0A59B4377D33}"/>
    <dgm:cxn modelId="{58F9153F-902C-435A-8CA6-19F2751F41A5}" type="presOf" srcId="{14F84508-3B10-41D9-8B20-3EB27443C1B9}" destId="{7A865F39-D536-4A38-8EAB-54E22CD837C9}" srcOrd="0" destOrd="0" presId="urn:microsoft.com/office/officeart/2005/8/layout/cycle2"/>
    <dgm:cxn modelId="{9C6D445F-C76C-4360-9B17-881936ABC7CF}" type="presOf" srcId="{BC91BE90-E23A-4D9A-94FC-D72F44A76609}" destId="{DD59201D-1038-4468-AA7F-1708AABAF104}" srcOrd="0" destOrd="0" presId="urn:microsoft.com/office/officeart/2005/8/layout/cycle2"/>
    <dgm:cxn modelId="{78BD8970-4FEA-4C3E-BADB-8297375C111B}" type="presOf" srcId="{837278B2-1211-46D9-AD8F-CC50491B059A}" destId="{25CB98B7-4830-46F7-A46B-FBD1FA1B6269}" srcOrd="0" destOrd="0" presId="urn:microsoft.com/office/officeart/2005/8/layout/cycle2"/>
    <dgm:cxn modelId="{448EDF72-A6CF-4C1D-8D54-CEE7C893ECB5}" type="presOf" srcId="{1E96B515-BE2D-4501-9F88-359306C5F0A8}" destId="{D6C0F790-3204-452F-B3F5-767CBEBD240C}" srcOrd="0" destOrd="0" presId="urn:microsoft.com/office/officeart/2005/8/layout/cycle2"/>
    <dgm:cxn modelId="{166AC054-50DC-4B75-B531-BC22754BCD07}" type="presOf" srcId="{5A76C1F9-C0AA-4753-8D93-DACB8B1B97F1}" destId="{E0C314DD-BD15-40F7-A9FE-94CFB3C28E1C}" srcOrd="0" destOrd="0" presId="urn:microsoft.com/office/officeart/2005/8/layout/cycle2"/>
    <dgm:cxn modelId="{0784AD5A-3D73-493D-82E3-928120B6D9EA}" type="presOf" srcId="{2CF8A7C2-56B2-4C50-95B2-7D60A4745BC2}" destId="{D36E919A-EF16-4462-B99D-A05FBD954CA2}" srcOrd="0" destOrd="0" presId="urn:microsoft.com/office/officeart/2005/8/layout/cycle2"/>
    <dgm:cxn modelId="{0AC2F08C-CF6F-430E-8882-F6ADFCF34210}" srcId="{AF590FE5-D416-4A95-9668-37B2226647D4}" destId="{14F84508-3B10-41D9-8B20-3EB27443C1B9}" srcOrd="4" destOrd="0" parTransId="{2F96BFF8-F803-49D1-9006-17A5987FFD34}" sibTransId="{6063D448-68B8-4AE2-8B0D-7F3B2630BF8B}"/>
    <dgm:cxn modelId="{50464291-1D4C-4292-8D19-20E4A951A569}" type="presOf" srcId="{31769D85-F7A2-4AB4-9BE2-0A59B4377D33}" destId="{5095E740-6F74-4284-BA89-E3228A71F276}" srcOrd="0" destOrd="0" presId="urn:microsoft.com/office/officeart/2005/8/layout/cycle2"/>
    <dgm:cxn modelId="{601C5092-4D6E-4FC0-BF96-02BC99285C90}" type="presOf" srcId="{BF6DBE77-83D0-44CC-A137-8C1DA88A339E}" destId="{856A502B-F9A3-44BB-8637-B4B1CF6FCDD5}" srcOrd="0" destOrd="0" presId="urn:microsoft.com/office/officeart/2005/8/layout/cycle2"/>
    <dgm:cxn modelId="{F3D30C98-F4F2-45A5-93A4-8B65EB8C2229}" type="presOf" srcId="{AF590FE5-D416-4A95-9668-37B2226647D4}" destId="{78B55E6C-94E0-4804-A7CA-ABC11A56D0CA}" srcOrd="0" destOrd="0" presId="urn:microsoft.com/office/officeart/2005/8/layout/cycle2"/>
    <dgm:cxn modelId="{E8A6579A-6F21-4294-A1A4-FD52E7CEC48A}" srcId="{AF590FE5-D416-4A95-9668-37B2226647D4}" destId="{5A76C1F9-C0AA-4753-8D93-DACB8B1B97F1}" srcOrd="2" destOrd="0" parTransId="{67E4194E-ADD8-4B24-87E5-C49D821549F7}" sibTransId="{C249D245-81B7-49A0-BDC9-C1A1F01AD109}"/>
    <dgm:cxn modelId="{D4A9A6A2-1AB5-41BF-B895-617008C949AE}" type="presOf" srcId="{2AA39F91-7F6C-4265-A4D8-C920D3F48941}" destId="{EB6E540F-6436-4A27-BE78-C6E58AE88F71}" srcOrd="0" destOrd="0" presId="urn:microsoft.com/office/officeart/2005/8/layout/cycle2"/>
    <dgm:cxn modelId="{16343DB7-0F45-40E0-A6DB-F9DBFDE7AB51}" type="presOf" srcId="{6063D448-68B8-4AE2-8B0D-7F3B2630BF8B}" destId="{B74BD05E-247E-4E49-90EA-621D70735C79}" srcOrd="1" destOrd="0" presId="urn:microsoft.com/office/officeart/2005/8/layout/cycle2"/>
    <dgm:cxn modelId="{EEFCCDC0-E11E-438F-8EDB-1BB72930AC50}" type="presOf" srcId="{C249D245-81B7-49A0-BDC9-C1A1F01AD109}" destId="{82529BD2-8E67-4BF0-BD28-0D63FD2E79FA}" srcOrd="1" destOrd="0" presId="urn:microsoft.com/office/officeart/2005/8/layout/cycle2"/>
    <dgm:cxn modelId="{25FF7CC8-23B4-430B-88EB-094917CD2BA2}" type="presOf" srcId="{2CF8A7C2-56B2-4C50-95B2-7D60A4745BC2}" destId="{9CC70CD7-BCD0-414B-A53C-25A69EF5C441}" srcOrd="1" destOrd="0" presId="urn:microsoft.com/office/officeart/2005/8/layout/cycle2"/>
    <dgm:cxn modelId="{DDD53ED3-640A-4ADC-BF3B-8CD10314527E}" type="presOf" srcId="{837278B2-1211-46D9-AD8F-CC50491B059A}" destId="{8B3BF7AF-E13E-496C-A7D2-8A400A58C672}" srcOrd="1" destOrd="0" presId="urn:microsoft.com/office/officeart/2005/8/layout/cycle2"/>
    <dgm:cxn modelId="{BD5AF8D6-7B78-4C11-8B61-79612284A804}" type="presOf" srcId="{6063D448-68B8-4AE2-8B0D-7F3B2630BF8B}" destId="{631336D7-4D84-41EB-92E2-A6A7D384D5FE}" srcOrd="0" destOrd="0" presId="urn:microsoft.com/office/officeart/2005/8/layout/cycle2"/>
    <dgm:cxn modelId="{44B0E3DD-2005-49A9-9C2B-2C871D8D5B82}" srcId="{AF590FE5-D416-4A95-9668-37B2226647D4}" destId="{66C06D5C-12D0-4EAB-B7FE-EED0B1B8501F}" srcOrd="0" destOrd="0" parTransId="{214C62CA-ACD6-43B0-B62D-11CE7E73540C}" sibTransId="{2CF8A7C2-56B2-4C50-95B2-7D60A4745BC2}"/>
    <dgm:cxn modelId="{96D710EE-4A11-4855-BFB2-C9A05BA1CE03}" srcId="{AF590FE5-D416-4A95-9668-37B2226647D4}" destId="{BC91BE90-E23A-4D9A-94FC-D72F44A76609}" srcOrd="1" destOrd="0" parTransId="{537D9ED3-97AC-4D0A-80C4-D3CE01A79B0A}" sibTransId="{837278B2-1211-46D9-AD8F-CC50491B059A}"/>
    <dgm:cxn modelId="{AA86B6EF-1BCE-4F63-A3C8-6C08B7C5FB83}" type="presOf" srcId="{BF6DBE77-83D0-44CC-A137-8C1DA88A339E}" destId="{E2EF177B-3CD1-48CD-8B30-D2A4EBEB1A76}" srcOrd="1" destOrd="0" presId="urn:microsoft.com/office/officeart/2005/8/layout/cycle2"/>
    <dgm:cxn modelId="{07D03CFB-031B-4CE6-975A-1AF5B473E0D8}" type="presOf" srcId="{66C06D5C-12D0-4EAB-B7FE-EED0B1B8501F}" destId="{3D3C2B36-468E-48CD-BFB5-28E123DE6212}" srcOrd="0" destOrd="0" presId="urn:microsoft.com/office/officeart/2005/8/layout/cycle2"/>
    <dgm:cxn modelId="{17C000FE-7620-4BD8-8170-CD997D099312}" type="presOf" srcId="{31769D85-F7A2-4AB4-9BE2-0A59B4377D33}" destId="{BB781BFE-C46D-45B9-8B65-2A85198D1451}" srcOrd="1" destOrd="0" presId="urn:microsoft.com/office/officeart/2005/8/layout/cycle2"/>
    <dgm:cxn modelId="{89EB2D2A-47AC-4A7A-A191-E804F4B2CF8D}" type="presParOf" srcId="{78B55E6C-94E0-4804-A7CA-ABC11A56D0CA}" destId="{3D3C2B36-468E-48CD-BFB5-28E123DE6212}" srcOrd="0" destOrd="0" presId="urn:microsoft.com/office/officeart/2005/8/layout/cycle2"/>
    <dgm:cxn modelId="{C4AD4E07-A48D-4E0D-83BE-3EE89575CB2C}" type="presParOf" srcId="{78B55E6C-94E0-4804-A7CA-ABC11A56D0CA}" destId="{D36E919A-EF16-4462-B99D-A05FBD954CA2}" srcOrd="1" destOrd="0" presId="urn:microsoft.com/office/officeart/2005/8/layout/cycle2"/>
    <dgm:cxn modelId="{8BE5C4E8-B513-461E-B2BF-7299265D3596}" type="presParOf" srcId="{D36E919A-EF16-4462-B99D-A05FBD954CA2}" destId="{9CC70CD7-BCD0-414B-A53C-25A69EF5C441}" srcOrd="0" destOrd="0" presId="urn:microsoft.com/office/officeart/2005/8/layout/cycle2"/>
    <dgm:cxn modelId="{D86C1C3E-2F86-4FE4-B223-6D32C751B1B5}" type="presParOf" srcId="{78B55E6C-94E0-4804-A7CA-ABC11A56D0CA}" destId="{DD59201D-1038-4468-AA7F-1708AABAF104}" srcOrd="2" destOrd="0" presId="urn:microsoft.com/office/officeart/2005/8/layout/cycle2"/>
    <dgm:cxn modelId="{63083C54-C719-4E21-B52E-C2BDA1D3D8A9}" type="presParOf" srcId="{78B55E6C-94E0-4804-A7CA-ABC11A56D0CA}" destId="{25CB98B7-4830-46F7-A46B-FBD1FA1B6269}" srcOrd="3" destOrd="0" presId="urn:microsoft.com/office/officeart/2005/8/layout/cycle2"/>
    <dgm:cxn modelId="{088D7D9C-C447-4FE0-BE8B-EA1B34923115}" type="presParOf" srcId="{25CB98B7-4830-46F7-A46B-FBD1FA1B6269}" destId="{8B3BF7AF-E13E-496C-A7D2-8A400A58C672}" srcOrd="0" destOrd="0" presId="urn:microsoft.com/office/officeart/2005/8/layout/cycle2"/>
    <dgm:cxn modelId="{9390E641-FA0D-4DDE-9974-4053B627E5AD}" type="presParOf" srcId="{78B55E6C-94E0-4804-A7CA-ABC11A56D0CA}" destId="{E0C314DD-BD15-40F7-A9FE-94CFB3C28E1C}" srcOrd="4" destOrd="0" presId="urn:microsoft.com/office/officeart/2005/8/layout/cycle2"/>
    <dgm:cxn modelId="{40325EC5-C80A-43FC-BEBA-AEDB07DC6C09}" type="presParOf" srcId="{78B55E6C-94E0-4804-A7CA-ABC11A56D0CA}" destId="{F82EFF92-5CAD-4E8F-8A41-4AC275C86CCD}" srcOrd="5" destOrd="0" presId="urn:microsoft.com/office/officeart/2005/8/layout/cycle2"/>
    <dgm:cxn modelId="{51E763C0-0ECC-42C8-89F8-D371A085425A}" type="presParOf" srcId="{F82EFF92-5CAD-4E8F-8A41-4AC275C86CCD}" destId="{82529BD2-8E67-4BF0-BD28-0D63FD2E79FA}" srcOrd="0" destOrd="0" presId="urn:microsoft.com/office/officeart/2005/8/layout/cycle2"/>
    <dgm:cxn modelId="{42A088DF-DA5B-4502-8786-401AB8C6521B}" type="presParOf" srcId="{78B55E6C-94E0-4804-A7CA-ABC11A56D0CA}" destId="{EB6E540F-6436-4A27-BE78-C6E58AE88F71}" srcOrd="6" destOrd="0" presId="urn:microsoft.com/office/officeart/2005/8/layout/cycle2"/>
    <dgm:cxn modelId="{AC31EAAE-9A50-48E0-8EA1-FBA5C7246325}" type="presParOf" srcId="{78B55E6C-94E0-4804-A7CA-ABC11A56D0CA}" destId="{856A502B-F9A3-44BB-8637-B4B1CF6FCDD5}" srcOrd="7" destOrd="0" presId="urn:microsoft.com/office/officeart/2005/8/layout/cycle2"/>
    <dgm:cxn modelId="{25EAD161-D022-4938-9802-2DFDDD5DFB6E}" type="presParOf" srcId="{856A502B-F9A3-44BB-8637-B4B1CF6FCDD5}" destId="{E2EF177B-3CD1-48CD-8B30-D2A4EBEB1A76}" srcOrd="0" destOrd="0" presId="urn:microsoft.com/office/officeart/2005/8/layout/cycle2"/>
    <dgm:cxn modelId="{68F88F22-08E2-4EA0-8491-683F3429642D}" type="presParOf" srcId="{78B55E6C-94E0-4804-A7CA-ABC11A56D0CA}" destId="{7A865F39-D536-4A38-8EAB-54E22CD837C9}" srcOrd="8" destOrd="0" presId="urn:microsoft.com/office/officeart/2005/8/layout/cycle2"/>
    <dgm:cxn modelId="{F5A5E8F9-9BBF-44AC-AA3E-418C05291857}" type="presParOf" srcId="{78B55E6C-94E0-4804-A7CA-ABC11A56D0CA}" destId="{631336D7-4D84-41EB-92E2-A6A7D384D5FE}" srcOrd="9" destOrd="0" presId="urn:microsoft.com/office/officeart/2005/8/layout/cycle2"/>
    <dgm:cxn modelId="{F38CB6B5-1C63-4BD0-B219-7A187EF956BA}" type="presParOf" srcId="{631336D7-4D84-41EB-92E2-A6A7D384D5FE}" destId="{B74BD05E-247E-4E49-90EA-621D70735C79}" srcOrd="0" destOrd="0" presId="urn:microsoft.com/office/officeart/2005/8/layout/cycle2"/>
    <dgm:cxn modelId="{E7AD9BC1-72C9-4501-A456-3049EA1063D0}" type="presParOf" srcId="{78B55E6C-94E0-4804-A7CA-ABC11A56D0CA}" destId="{D6C0F790-3204-452F-B3F5-767CBEBD240C}" srcOrd="10" destOrd="0" presId="urn:microsoft.com/office/officeart/2005/8/layout/cycle2"/>
    <dgm:cxn modelId="{55D6D03C-EAAC-44F5-BCAA-7B4DE153ED46}" type="presParOf" srcId="{78B55E6C-94E0-4804-A7CA-ABC11A56D0CA}" destId="{5095E740-6F74-4284-BA89-E3228A71F276}" srcOrd="11" destOrd="0" presId="urn:microsoft.com/office/officeart/2005/8/layout/cycle2"/>
    <dgm:cxn modelId="{554A906B-FE86-4631-8758-BF2BAC41F2B4}" type="presParOf" srcId="{5095E740-6F74-4284-BA89-E3228A71F276}" destId="{BB781BFE-C46D-45B9-8B65-2A85198D14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6B10E-329F-458D-BC31-B68DEB63B93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AB8D518-21AE-4B74-BF08-9F0CFA6F9C62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Monitor</a:t>
          </a:r>
        </a:p>
      </dgm:t>
    </dgm:pt>
    <dgm:pt modelId="{774F667A-6072-436D-837B-1E1A1FD66777}" type="parTrans" cxnId="{262521EE-52C3-46D1-B861-13809F89E9A6}">
      <dgm:prSet/>
      <dgm:spPr/>
      <dgm:t>
        <a:bodyPr/>
        <a:lstStyle/>
        <a:p>
          <a:endParaRPr lang="en-AU"/>
        </a:p>
      </dgm:t>
    </dgm:pt>
    <dgm:pt modelId="{1A34F1A0-3815-4E6C-833D-2873345E4C94}" type="sibTrans" cxnId="{262521EE-52C3-46D1-B861-13809F89E9A6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0D96ACC8-4153-446A-9AFF-52EE43E78C17}">
      <dgm:prSet phldrT="[Text]"/>
      <dgm:spPr/>
      <dgm:t>
        <a:bodyPr/>
        <a:lstStyle/>
        <a:p>
          <a:r>
            <a:rPr lang="en-AU" dirty="0"/>
            <a:t>How safe are we?</a:t>
          </a:r>
        </a:p>
      </dgm:t>
    </dgm:pt>
    <dgm:pt modelId="{D9C9F812-ED08-4FDA-91C2-98FA0108F4A2}" type="parTrans" cxnId="{AD5478AA-62C8-44B4-9CB2-9CE573ACB943}">
      <dgm:prSet/>
      <dgm:spPr/>
      <dgm:t>
        <a:bodyPr/>
        <a:lstStyle/>
        <a:p>
          <a:endParaRPr lang="en-AU"/>
        </a:p>
      </dgm:t>
    </dgm:pt>
    <dgm:pt modelId="{226F9C85-067E-4D60-B431-2A5E5E5B9671}" type="sibTrans" cxnId="{AD5478AA-62C8-44B4-9CB2-9CE573ACB943}">
      <dgm:prSet/>
      <dgm:spPr/>
      <dgm:t>
        <a:bodyPr/>
        <a:lstStyle/>
        <a:p>
          <a:endParaRPr lang="en-AU"/>
        </a:p>
      </dgm:t>
    </dgm:pt>
    <dgm:pt modelId="{B601A319-091D-4CEF-AAA3-545EA9AA5FDA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Detect</a:t>
          </a:r>
        </a:p>
      </dgm:t>
    </dgm:pt>
    <dgm:pt modelId="{5B984787-CCF8-40D5-8B7F-60718CE1922A}" type="parTrans" cxnId="{E75500C1-B87E-4C39-984D-8FFF082B43C0}">
      <dgm:prSet/>
      <dgm:spPr/>
      <dgm:t>
        <a:bodyPr/>
        <a:lstStyle/>
        <a:p>
          <a:endParaRPr lang="en-AU"/>
        </a:p>
      </dgm:t>
    </dgm:pt>
    <dgm:pt modelId="{6969DB6E-63CD-4FD6-AE43-2C442CC13BD6}" type="sibTrans" cxnId="{E75500C1-B87E-4C39-984D-8FFF082B43C0}">
      <dgm:prSet/>
      <dgm:spPr>
        <a:solidFill>
          <a:srgbClr val="007586"/>
        </a:solidFill>
      </dgm:spPr>
      <dgm:t>
        <a:bodyPr/>
        <a:lstStyle/>
        <a:p>
          <a:endParaRPr lang="en-AU"/>
        </a:p>
      </dgm:t>
    </dgm:pt>
    <dgm:pt modelId="{ABFF8AF8-FF13-4157-BA51-B1B7D45EE390}">
      <dgm:prSet phldrT="[Text]"/>
      <dgm:spPr>
        <a:solidFill>
          <a:srgbClr val="007586"/>
        </a:solidFill>
      </dgm:spPr>
      <dgm:t>
        <a:bodyPr/>
        <a:lstStyle/>
        <a:p>
          <a:r>
            <a:rPr lang="en-AU" dirty="0"/>
            <a:t>Respond</a:t>
          </a:r>
        </a:p>
      </dgm:t>
    </dgm:pt>
    <dgm:pt modelId="{80E527AB-D275-4D48-A043-67296333BDE5}" type="parTrans" cxnId="{B07037FD-7A20-45A8-BFE7-FA44D69391DF}">
      <dgm:prSet/>
      <dgm:spPr/>
      <dgm:t>
        <a:bodyPr/>
        <a:lstStyle/>
        <a:p>
          <a:endParaRPr lang="en-AU"/>
        </a:p>
      </dgm:t>
    </dgm:pt>
    <dgm:pt modelId="{F1E966F2-EB2D-496E-B702-0DEFEFAF182A}" type="sibTrans" cxnId="{B07037FD-7A20-45A8-BFE7-FA44D69391DF}">
      <dgm:prSet/>
      <dgm:spPr/>
      <dgm:t>
        <a:bodyPr/>
        <a:lstStyle/>
        <a:p>
          <a:endParaRPr lang="en-AU"/>
        </a:p>
      </dgm:t>
    </dgm:pt>
    <dgm:pt modelId="{5F0CAE99-7981-4F8A-A5C2-2EB98BAF54D0}">
      <dgm:prSet phldrT="[Text]"/>
      <dgm:spPr/>
      <dgm:t>
        <a:bodyPr/>
        <a:lstStyle/>
        <a:p>
          <a:r>
            <a:rPr lang="en-AU" dirty="0"/>
            <a:t>What’s happening in the system?</a:t>
          </a:r>
        </a:p>
      </dgm:t>
    </dgm:pt>
    <dgm:pt modelId="{83BCAD3F-AA20-40C7-8F58-51FD52ACC140}" type="parTrans" cxnId="{DD161A3B-B84D-41E4-AE89-6CC52D793BD1}">
      <dgm:prSet/>
      <dgm:spPr/>
      <dgm:t>
        <a:bodyPr/>
        <a:lstStyle/>
        <a:p>
          <a:endParaRPr lang="en-AU"/>
        </a:p>
      </dgm:t>
    </dgm:pt>
    <dgm:pt modelId="{D74ED308-531E-4947-A513-96F2459573B8}" type="sibTrans" cxnId="{DD161A3B-B84D-41E4-AE89-6CC52D793BD1}">
      <dgm:prSet/>
      <dgm:spPr/>
      <dgm:t>
        <a:bodyPr/>
        <a:lstStyle/>
        <a:p>
          <a:endParaRPr lang="en-AU"/>
        </a:p>
      </dgm:t>
    </dgm:pt>
    <dgm:pt modelId="{9BB4210F-B51A-4380-B804-39C90D89E9D2}">
      <dgm:prSet phldrT="[Text]"/>
      <dgm:spPr/>
      <dgm:t>
        <a:bodyPr/>
        <a:lstStyle/>
        <a:p>
          <a:r>
            <a:rPr lang="en-AU" dirty="0"/>
            <a:t>How can we intervene to improve?</a:t>
          </a:r>
        </a:p>
      </dgm:t>
    </dgm:pt>
    <dgm:pt modelId="{1DBD7EB6-B266-4273-BA27-70B84C41BC77}" type="parTrans" cxnId="{9F48D487-43CF-4598-AEF2-58C5634BC012}">
      <dgm:prSet/>
      <dgm:spPr/>
      <dgm:t>
        <a:bodyPr/>
        <a:lstStyle/>
        <a:p>
          <a:endParaRPr lang="en-AU"/>
        </a:p>
      </dgm:t>
    </dgm:pt>
    <dgm:pt modelId="{1DBDFB1D-C674-4531-A681-772442B07386}" type="sibTrans" cxnId="{9F48D487-43CF-4598-AEF2-58C5634BC012}">
      <dgm:prSet/>
      <dgm:spPr/>
      <dgm:t>
        <a:bodyPr/>
        <a:lstStyle/>
        <a:p>
          <a:endParaRPr lang="en-AU"/>
        </a:p>
      </dgm:t>
    </dgm:pt>
    <dgm:pt modelId="{65979405-386A-4B61-8B13-520A8C3C78CA}">
      <dgm:prSet phldrT="[Text]"/>
      <dgm:spPr/>
      <dgm:t>
        <a:bodyPr/>
        <a:lstStyle/>
        <a:p>
          <a:pPr rtl="0"/>
          <a:r>
            <a:rPr lang="en-AU" dirty="0">
              <a:latin typeface="Arial"/>
            </a:rPr>
            <a:t>Trend </a:t>
          </a:r>
        </a:p>
      </dgm:t>
    </dgm:pt>
    <dgm:pt modelId="{8875CD68-D049-4538-846D-3787B90AE29F}" type="parTrans" cxnId="{3CBE67DE-BE55-424D-85ED-92FA5065DE9E}">
      <dgm:prSet/>
      <dgm:spPr/>
      <dgm:t>
        <a:bodyPr/>
        <a:lstStyle/>
        <a:p>
          <a:endParaRPr lang="en-AU"/>
        </a:p>
      </dgm:t>
    </dgm:pt>
    <dgm:pt modelId="{D774CFC7-F9C2-4471-9259-5461FF97001D}" type="sibTrans" cxnId="{3CBE67DE-BE55-424D-85ED-92FA5065DE9E}">
      <dgm:prSet/>
      <dgm:spPr/>
      <dgm:t>
        <a:bodyPr/>
        <a:lstStyle/>
        <a:p>
          <a:endParaRPr lang="en-AU"/>
        </a:p>
      </dgm:t>
    </dgm:pt>
    <dgm:pt modelId="{45142F5D-8653-4A6D-9CCB-2509D98F42B3}">
      <dgm:prSet phldrT="[Text]"/>
      <dgm:spPr/>
      <dgm:t>
        <a:bodyPr/>
        <a:lstStyle/>
        <a:p>
          <a:r>
            <a:rPr lang="en-AU" dirty="0"/>
            <a:t>How do we know?</a:t>
          </a:r>
        </a:p>
      </dgm:t>
    </dgm:pt>
    <dgm:pt modelId="{B18F8EB4-4B70-4F76-B7BA-E76D83BB3C64}" type="parTrans" cxnId="{3829502C-E1A4-4ADD-B734-B02A624CEAF3}">
      <dgm:prSet/>
      <dgm:spPr/>
      <dgm:t>
        <a:bodyPr/>
        <a:lstStyle/>
        <a:p>
          <a:endParaRPr lang="en-AU"/>
        </a:p>
      </dgm:t>
    </dgm:pt>
    <dgm:pt modelId="{0A22F4C5-FFBD-47F7-980E-D4C38478E848}" type="sibTrans" cxnId="{3829502C-E1A4-4ADD-B734-B02A624CEAF3}">
      <dgm:prSet/>
      <dgm:spPr/>
      <dgm:t>
        <a:bodyPr/>
        <a:lstStyle/>
        <a:p>
          <a:endParaRPr lang="en-AU"/>
        </a:p>
      </dgm:t>
    </dgm:pt>
    <dgm:pt modelId="{E99741F6-BA6F-4D7E-AB90-2925264BC1CE}">
      <dgm:prSet phldrT="[Text]"/>
      <dgm:spPr/>
      <dgm:t>
        <a:bodyPr/>
        <a:lstStyle/>
        <a:p>
          <a:r>
            <a:rPr lang="en-AU" dirty="0"/>
            <a:t>Board reports</a:t>
          </a:r>
        </a:p>
      </dgm:t>
    </dgm:pt>
    <dgm:pt modelId="{875B8F89-F3E2-467A-971A-C5434A0BFF2D}" type="parTrans" cxnId="{E8D43744-3CD0-45F2-94CC-0C164901C12F}">
      <dgm:prSet/>
      <dgm:spPr/>
      <dgm:t>
        <a:bodyPr/>
        <a:lstStyle/>
        <a:p>
          <a:endParaRPr lang="en-AU"/>
        </a:p>
      </dgm:t>
    </dgm:pt>
    <dgm:pt modelId="{E05FDFB5-C9E1-4ACB-876A-0DDBDAEC42A6}" type="sibTrans" cxnId="{E8D43744-3CD0-45F2-94CC-0C164901C12F}">
      <dgm:prSet/>
      <dgm:spPr/>
      <dgm:t>
        <a:bodyPr/>
        <a:lstStyle/>
        <a:p>
          <a:endParaRPr lang="en-AU"/>
        </a:p>
      </dgm:t>
    </dgm:pt>
    <dgm:pt modelId="{2BEB4119-7BB4-4A0F-B517-4CE28957C531}">
      <dgm:prSet phldrT="[Text]"/>
      <dgm:spPr/>
      <dgm:t>
        <a:bodyPr/>
        <a:lstStyle/>
        <a:p>
          <a:r>
            <a:rPr lang="en-AU" dirty="0"/>
            <a:t>Benchmarks</a:t>
          </a:r>
        </a:p>
      </dgm:t>
    </dgm:pt>
    <dgm:pt modelId="{48220A53-2C10-43B3-885E-53AB9BDD912B}" type="parTrans" cxnId="{2F3AE457-5600-4DC5-88EA-9CADCED7AA38}">
      <dgm:prSet/>
      <dgm:spPr/>
      <dgm:t>
        <a:bodyPr/>
        <a:lstStyle/>
        <a:p>
          <a:endParaRPr lang="en-AU"/>
        </a:p>
      </dgm:t>
    </dgm:pt>
    <dgm:pt modelId="{8D8D6306-8DD9-47CC-9A46-25D9F7DD9FAC}" type="sibTrans" cxnId="{2F3AE457-5600-4DC5-88EA-9CADCED7AA38}">
      <dgm:prSet/>
      <dgm:spPr/>
      <dgm:t>
        <a:bodyPr/>
        <a:lstStyle/>
        <a:p>
          <a:endParaRPr lang="en-AU"/>
        </a:p>
      </dgm:t>
    </dgm:pt>
    <dgm:pt modelId="{8721720B-BB41-FB4D-A43A-82E19F14DA2C}">
      <dgm:prSet phldrT="[Text]"/>
      <dgm:spPr/>
      <dgm:t>
        <a:bodyPr/>
        <a:lstStyle/>
        <a:p>
          <a:r>
            <a:rPr lang="en-AU" dirty="0"/>
            <a:t>Thematic analysis via incidents and feedback</a:t>
          </a:r>
        </a:p>
      </dgm:t>
    </dgm:pt>
    <dgm:pt modelId="{63942CA4-8D4E-EE4A-A1D3-605ABE6D9265}" type="parTrans" cxnId="{B5B29240-979A-4540-8D91-255783448D8E}">
      <dgm:prSet/>
      <dgm:spPr/>
      <dgm:t>
        <a:bodyPr/>
        <a:lstStyle/>
        <a:p>
          <a:endParaRPr lang="en-GB"/>
        </a:p>
      </dgm:t>
    </dgm:pt>
    <dgm:pt modelId="{0FF677AC-071B-AA43-A93C-E900E6CE86FD}" type="sibTrans" cxnId="{B5B29240-979A-4540-8D91-255783448D8E}">
      <dgm:prSet/>
      <dgm:spPr/>
      <dgm:t>
        <a:bodyPr/>
        <a:lstStyle/>
        <a:p>
          <a:endParaRPr lang="en-GB"/>
        </a:p>
      </dgm:t>
    </dgm:pt>
    <dgm:pt modelId="{FDA474FE-0904-6043-8086-745069CB712E}">
      <dgm:prSet phldrT="[Text]"/>
      <dgm:spPr/>
      <dgm:t>
        <a:bodyPr/>
        <a:lstStyle/>
        <a:p>
          <a:r>
            <a:rPr lang="en-AU" dirty="0"/>
            <a:t>Have we done what we have said we would need to do – are our recommendations SMART?</a:t>
          </a:r>
        </a:p>
      </dgm:t>
    </dgm:pt>
    <dgm:pt modelId="{CADCCEA1-9DDD-5744-BFA5-8095B3A12194}" type="parTrans" cxnId="{766EA4D8-323D-254E-AB2A-71913BC19297}">
      <dgm:prSet/>
      <dgm:spPr/>
      <dgm:t>
        <a:bodyPr/>
        <a:lstStyle/>
        <a:p>
          <a:endParaRPr lang="en-GB"/>
        </a:p>
      </dgm:t>
    </dgm:pt>
    <dgm:pt modelId="{4EB9F83C-FB4A-CF44-9993-634E553FAC7C}" type="sibTrans" cxnId="{766EA4D8-323D-254E-AB2A-71913BC19297}">
      <dgm:prSet/>
      <dgm:spPr/>
      <dgm:t>
        <a:bodyPr/>
        <a:lstStyle/>
        <a:p>
          <a:endParaRPr lang="en-GB"/>
        </a:p>
      </dgm:t>
    </dgm:pt>
    <dgm:pt modelId="{62DC9CEF-DA85-4AF7-AC4E-8F6CAADA046B}">
      <dgm:prSet phldr="0"/>
      <dgm:spPr/>
      <dgm:t>
        <a:bodyPr/>
        <a:lstStyle/>
        <a:p>
          <a:r>
            <a:rPr lang="en-AU" dirty="0">
              <a:latin typeface="Arial"/>
            </a:rPr>
            <a:t>Variation</a:t>
          </a:r>
          <a:endParaRPr lang="en-GB" dirty="0"/>
        </a:p>
      </dgm:t>
    </dgm:pt>
    <dgm:pt modelId="{6972C081-1EC8-4C85-B3D6-028112CE412A}" type="parTrans" cxnId="{837058D2-E15A-4164-A3F0-CFBA920235B5}">
      <dgm:prSet/>
      <dgm:spPr/>
      <dgm:t>
        <a:bodyPr/>
        <a:lstStyle/>
        <a:p>
          <a:endParaRPr lang="en-AU"/>
        </a:p>
      </dgm:t>
    </dgm:pt>
    <dgm:pt modelId="{6FB45284-B31C-4CBD-AE79-DA04EDF5F8BA}" type="sibTrans" cxnId="{837058D2-E15A-4164-A3F0-CFBA920235B5}">
      <dgm:prSet/>
      <dgm:spPr/>
      <dgm:t>
        <a:bodyPr/>
        <a:lstStyle/>
        <a:p>
          <a:endParaRPr lang="en-AU"/>
        </a:p>
      </dgm:t>
    </dgm:pt>
    <dgm:pt modelId="{55BCB08B-C861-4FE9-917A-66EF3EB6FD4A}" type="pres">
      <dgm:prSet presAssocID="{0076B10E-329F-458D-BC31-B68DEB63B933}" presName="Name0" presStyleCnt="0">
        <dgm:presLayoutVars>
          <dgm:dir/>
          <dgm:animLvl val="lvl"/>
          <dgm:resizeHandles val="exact"/>
        </dgm:presLayoutVars>
      </dgm:prSet>
      <dgm:spPr/>
    </dgm:pt>
    <dgm:pt modelId="{A4779F0D-AE0A-44BB-98A8-E5ECE4F5CC36}" type="pres">
      <dgm:prSet presAssocID="{0076B10E-329F-458D-BC31-B68DEB63B933}" presName="tSp" presStyleCnt="0"/>
      <dgm:spPr/>
    </dgm:pt>
    <dgm:pt modelId="{34EA4EC2-3D95-484B-B39D-139AD6B15C4F}" type="pres">
      <dgm:prSet presAssocID="{0076B10E-329F-458D-BC31-B68DEB63B933}" presName="bSp" presStyleCnt="0"/>
      <dgm:spPr/>
    </dgm:pt>
    <dgm:pt modelId="{2A1481E6-6773-4459-8630-CDCDB1723B86}" type="pres">
      <dgm:prSet presAssocID="{0076B10E-329F-458D-BC31-B68DEB63B933}" presName="process" presStyleCnt="0"/>
      <dgm:spPr/>
    </dgm:pt>
    <dgm:pt modelId="{519690A5-E9F6-4C3F-80EA-CED9763C396F}" type="pres">
      <dgm:prSet presAssocID="{FAB8D518-21AE-4B74-BF08-9F0CFA6F9C62}" presName="composite1" presStyleCnt="0"/>
      <dgm:spPr/>
    </dgm:pt>
    <dgm:pt modelId="{83881CB0-2B7B-4565-AC39-664AB315B5FD}" type="pres">
      <dgm:prSet presAssocID="{FAB8D518-21AE-4B74-BF08-9F0CFA6F9C62}" presName="dummyNode1" presStyleLbl="node1" presStyleIdx="0" presStyleCnt="3"/>
      <dgm:spPr/>
    </dgm:pt>
    <dgm:pt modelId="{22017D23-F84C-48A2-8272-F391111C6A3B}" type="pres">
      <dgm:prSet presAssocID="{FAB8D518-21AE-4B74-BF08-9F0CFA6F9C62}" presName="childNode1" presStyleLbl="bgAcc1" presStyleIdx="0" presStyleCnt="3">
        <dgm:presLayoutVars>
          <dgm:bulletEnabled val="1"/>
        </dgm:presLayoutVars>
      </dgm:prSet>
      <dgm:spPr/>
    </dgm:pt>
    <dgm:pt modelId="{8021A18C-0A16-4532-9401-EB882D9A7E69}" type="pres">
      <dgm:prSet presAssocID="{FAB8D518-21AE-4B74-BF08-9F0CFA6F9C62}" presName="childNode1tx" presStyleLbl="bgAcc1" presStyleIdx="0" presStyleCnt="3">
        <dgm:presLayoutVars>
          <dgm:bulletEnabled val="1"/>
        </dgm:presLayoutVars>
      </dgm:prSet>
      <dgm:spPr/>
    </dgm:pt>
    <dgm:pt modelId="{19994A22-084F-431A-AE0F-C1E88B58BBCA}" type="pres">
      <dgm:prSet presAssocID="{FAB8D518-21AE-4B74-BF08-9F0CFA6F9C6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1D3E2ED-DE63-49F6-B3FB-A691C0A06B92}" type="pres">
      <dgm:prSet presAssocID="{FAB8D518-21AE-4B74-BF08-9F0CFA6F9C62}" presName="connSite1" presStyleCnt="0"/>
      <dgm:spPr/>
    </dgm:pt>
    <dgm:pt modelId="{F6212833-9306-4E8E-9A99-E80269D177A5}" type="pres">
      <dgm:prSet presAssocID="{1A34F1A0-3815-4E6C-833D-2873345E4C94}" presName="Name9" presStyleLbl="sibTrans2D1" presStyleIdx="0" presStyleCnt="2" custLinFactNeighborX="3375" custLinFactNeighborY="-9806"/>
      <dgm:spPr/>
    </dgm:pt>
    <dgm:pt modelId="{DFEAB872-D2D8-4BDB-BC79-05BD836FC955}" type="pres">
      <dgm:prSet presAssocID="{B601A319-091D-4CEF-AAA3-545EA9AA5FDA}" presName="composite2" presStyleCnt="0"/>
      <dgm:spPr/>
    </dgm:pt>
    <dgm:pt modelId="{B8F180AA-A42D-44E8-B03A-4A139DDD6324}" type="pres">
      <dgm:prSet presAssocID="{B601A319-091D-4CEF-AAA3-545EA9AA5FDA}" presName="dummyNode2" presStyleLbl="node1" presStyleIdx="0" presStyleCnt="3"/>
      <dgm:spPr/>
    </dgm:pt>
    <dgm:pt modelId="{79BD6B7D-16EC-424F-833C-6C2446BDC58C}" type="pres">
      <dgm:prSet presAssocID="{B601A319-091D-4CEF-AAA3-545EA9AA5FDA}" presName="childNode2" presStyleLbl="bgAcc1" presStyleIdx="1" presStyleCnt="3">
        <dgm:presLayoutVars>
          <dgm:bulletEnabled val="1"/>
        </dgm:presLayoutVars>
      </dgm:prSet>
      <dgm:spPr/>
    </dgm:pt>
    <dgm:pt modelId="{8835EAAC-799A-401A-AA08-229B81589F43}" type="pres">
      <dgm:prSet presAssocID="{B601A319-091D-4CEF-AAA3-545EA9AA5FDA}" presName="childNode2tx" presStyleLbl="bgAcc1" presStyleIdx="1" presStyleCnt="3">
        <dgm:presLayoutVars>
          <dgm:bulletEnabled val="1"/>
        </dgm:presLayoutVars>
      </dgm:prSet>
      <dgm:spPr/>
    </dgm:pt>
    <dgm:pt modelId="{0A364B1C-69E3-4DFB-8FDC-F5E677471420}" type="pres">
      <dgm:prSet presAssocID="{B601A319-091D-4CEF-AAA3-545EA9AA5FD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FF83CC5-701A-4CFB-85EB-1184FB00B6C3}" type="pres">
      <dgm:prSet presAssocID="{B601A319-091D-4CEF-AAA3-545EA9AA5FDA}" presName="connSite2" presStyleCnt="0"/>
      <dgm:spPr/>
    </dgm:pt>
    <dgm:pt modelId="{FB81DAC6-0FCC-4D73-8B1E-94368E07B503}" type="pres">
      <dgm:prSet presAssocID="{6969DB6E-63CD-4FD6-AE43-2C442CC13BD6}" presName="Name18" presStyleLbl="sibTrans2D1" presStyleIdx="1" presStyleCnt="2" custScaleX="97558" custLinFactNeighborX="2572" custLinFactNeighborY="734"/>
      <dgm:spPr/>
    </dgm:pt>
    <dgm:pt modelId="{7E4C1C61-2C9D-407B-8C7D-F95ACA89D3D8}" type="pres">
      <dgm:prSet presAssocID="{ABFF8AF8-FF13-4157-BA51-B1B7D45EE390}" presName="composite1" presStyleCnt="0"/>
      <dgm:spPr/>
    </dgm:pt>
    <dgm:pt modelId="{E5C5F4F4-1D81-4C22-AF2F-579CE2959703}" type="pres">
      <dgm:prSet presAssocID="{ABFF8AF8-FF13-4157-BA51-B1B7D45EE390}" presName="dummyNode1" presStyleLbl="node1" presStyleIdx="1" presStyleCnt="3"/>
      <dgm:spPr/>
    </dgm:pt>
    <dgm:pt modelId="{82D6C0B3-696A-490C-8824-DE039D2DEDB3}" type="pres">
      <dgm:prSet presAssocID="{ABFF8AF8-FF13-4157-BA51-B1B7D45EE390}" presName="childNode1" presStyleLbl="bgAcc1" presStyleIdx="2" presStyleCnt="3">
        <dgm:presLayoutVars>
          <dgm:bulletEnabled val="1"/>
        </dgm:presLayoutVars>
      </dgm:prSet>
      <dgm:spPr/>
    </dgm:pt>
    <dgm:pt modelId="{2E170695-58B2-41ED-A786-FA361F8B3311}" type="pres">
      <dgm:prSet presAssocID="{ABFF8AF8-FF13-4157-BA51-B1B7D45EE390}" presName="childNode1tx" presStyleLbl="bgAcc1" presStyleIdx="2" presStyleCnt="3">
        <dgm:presLayoutVars>
          <dgm:bulletEnabled val="1"/>
        </dgm:presLayoutVars>
      </dgm:prSet>
      <dgm:spPr/>
    </dgm:pt>
    <dgm:pt modelId="{4770C61B-C624-48B2-8D3C-8AAB9295BF34}" type="pres">
      <dgm:prSet presAssocID="{ABFF8AF8-FF13-4157-BA51-B1B7D45EE39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D8E679D-A979-4F5C-A9ED-8987D274F116}" type="pres">
      <dgm:prSet presAssocID="{ABFF8AF8-FF13-4157-BA51-B1B7D45EE390}" presName="connSite1" presStyleCnt="0"/>
      <dgm:spPr/>
    </dgm:pt>
  </dgm:ptLst>
  <dgm:cxnLst>
    <dgm:cxn modelId="{CA7E681B-5861-4869-B652-D4F70133F7D0}" type="presOf" srcId="{9BB4210F-B51A-4380-B804-39C90D89E9D2}" destId="{82D6C0B3-696A-490C-8824-DE039D2DEDB3}" srcOrd="0" destOrd="1" presId="urn:microsoft.com/office/officeart/2005/8/layout/hProcess4"/>
    <dgm:cxn modelId="{2A04C41C-654B-45EB-AAB1-43A6B13AACF8}" type="presOf" srcId="{9BB4210F-B51A-4380-B804-39C90D89E9D2}" destId="{2E170695-58B2-41ED-A786-FA361F8B3311}" srcOrd="1" destOrd="1" presId="urn:microsoft.com/office/officeart/2005/8/layout/hProcess4"/>
    <dgm:cxn modelId="{2808A222-6857-47B8-9D15-7512E6175D52}" type="presOf" srcId="{8721720B-BB41-FB4D-A43A-82E19F14DA2C}" destId="{8835EAAC-799A-401A-AA08-229B81589F43}" srcOrd="1" destOrd="2" presId="urn:microsoft.com/office/officeart/2005/8/layout/hProcess4"/>
    <dgm:cxn modelId="{6A45C026-F54E-4576-BAB9-3C82268A24BA}" type="presOf" srcId="{0D96ACC8-4153-446A-9AFF-52EE43E78C17}" destId="{8021A18C-0A16-4532-9401-EB882D9A7E69}" srcOrd="1" destOrd="0" presId="urn:microsoft.com/office/officeart/2005/8/layout/hProcess4"/>
    <dgm:cxn modelId="{DDC3412A-E350-4953-95FA-0267FE1DD0AA}" type="presOf" srcId="{FAB8D518-21AE-4B74-BF08-9F0CFA6F9C62}" destId="{19994A22-084F-431A-AE0F-C1E88B58BBCA}" srcOrd="0" destOrd="0" presId="urn:microsoft.com/office/officeart/2005/8/layout/hProcess4"/>
    <dgm:cxn modelId="{F200BC2B-5BB4-4045-B692-A074222954D1}" type="presOf" srcId="{E99741F6-BA6F-4D7E-AB90-2925264BC1CE}" destId="{22017D23-F84C-48A2-8272-F391111C6A3B}" srcOrd="0" destOrd="2" presId="urn:microsoft.com/office/officeart/2005/8/layout/hProcess4"/>
    <dgm:cxn modelId="{3829502C-E1A4-4ADD-B734-B02A624CEAF3}" srcId="{FAB8D518-21AE-4B74-BF08-9F0CFA6F9C62}" destId="{45142F5D-8653-4A6D-9CCB-2509D98F42B3}" srcOrd="1" destOrd="0" parTransId="{B18F8EB4-4B70-4F76-B7BA-E76D83BB3C64}" sibTransId="{0A22F4C5-FFBD-47F7-980E-D4C38478E848}"/>
    <dgm:cxn modelId="{ED1F1C32-48A2-41AE-BF8E-B191A5B0F9F3}" type="presOf" srcId="{5F0CAE99-7981-4F8A-A5C2-2EB98BAF54D0}" destId="{82D6C0B3-696A-490C-8824-DE039D2DEDB3}" srcOrd="0" destOrd="0" presId="urn:microsoft.com/office/officeart/2005/8/layout/hProcess4"/>
    <dgm:cxn modelId="{10458E37-DB55-412B-AC8E-62A442A17CF7}" type="presOf" srcId="{62DC9CEF-DA85-4AF7-AC4E-8F6CAADA046B}" destId="{79BD6B7D-16EC-424F-833C-6C2446BDC58C}" srcOrd="0" destOrd="1" presId="urn:microsoft.com/office/officeart/2005/8/layout/hProcess4"/>
    <dgm:cxn modelId="{DD161A3B-B84D-41E4-AE89-6CC52D793BD1}" srcId="{ABFF8AF8-FF13-4157-BA51-B1B7D45EE390}" destId="{5F0CAE99-7981-4F8A-A5C2-2EB98BAF54D0}" srcOrd="0" destOrd="0" parTransId="{83BCAD3F-AA20-40C7-8F58-51FD52ACC140}" sibTransId="{D74ED308-531E-4947-A513-96F2459573B8}"/>
    <dgm:cxn modelId="{B5B29240-979A-4540-8D91-255783448D8E}" srcId="{B601A319-091D-4CEF-AAA3-545EA9AA5FDA}" destId="{8721720B-BB41-FB4D-A43A-82E19F14DA2C}" srcOrd="2" destOrd="0" parTransId="{63942CA4-8D4E-EE4A-A1D3-605ABE6D9265}" sibTransId="{0FF677AC-071B-AA43-A93C-E900E6CE86FD}"/>
    <dgm:cxn modelId="{8F924B5F-65E1-4269-8814-6E00D773DD29}" type="presOf" srcId="{2BEB4119-7BB4-4A0F-B517-4CE28957C531}" destId="{22017D23-F84C-48A2-8272-F391111C6A3B}" srcOrd="0" destOrd="3" presId="urn:microsoft.com/office/officeart/2005/8/layout/hProcess4"/>
    <dgm:cxn modelId="{E8D43744-3CD0-45F2-94CC-0C164901C12F}" srcId="{45142F5D-8653-4A6D-9CCB-2509D98F42B3}" destId="{E99741F6-BA6F-4D7E-AB90-2925264BC1CE}" srcOrd="0" destOrd="0" parTransId="{875B8F89-F3E2-467A-971A-C5434A0BFF2D}" sibTransId="{E05FDFB5-C9E1-4ACB-876A-0DDBDAEC42A6}"/>
    <dgm:cxn modelId="{66207645-41BD-4398-82FE-A1CAF4C84896}" type="presOf" srcId="{B601A319-091D-4CEF-AAA3-545EA9AA5FDA}" destId="{0A364B1C-69E3-4DFB-8FDC-F5E677471420}" srcOrd="0" destOrd="0" presId="urn:microsoft.com/office/officeart/2005/8/layout/hProcess4"/>
    <dgm:cxn modelId="{82FF0548-1A61-47CD-919A-7D23C740216F}" type="presOf" srcId="{FDA474FE-0904-6043-8086-745069CB712E}" destId="{82D6C0B3-696A-490C-8824-DE039D2DEDB3}" srcOrd="0" destOrd="2" presId="urn:microsoft.com/office/officeart/2005/8/layout/hProcess4"/>
    <dgm:cxn modelId="{E2783B70-C7E3-4C04-B126-102F1D581259}" type="presOf" srcId="{65979405-386A-4B61-8B13-520A8C3C78CA}" destId="{8835EAAC-799A-401A-AA08-229B81589F43}" srcOrd="1" destOrd="0" presId="urn:microsoft.com/office/officeart/2005/8/layout/hProcess4"/>
    <dgm:cxn modelId="{2F3AE457-5600-4DC5-88EA-9CADCED7AA38}" srcId="{45142F5D-8653-4A6D-9CCB-2509D98F42B3}" destId="{2BEB4119-7BB4-4A0F-B517-4CE28957C531}" srcOrd="1" destOrd="0" parTransId="{48220A53-2C10-43B3-885E-53AB9BDD912B}" sibTransId="{8D8D6306-8DD9-47CC-9A46-25D9F7DD9FAC}"/>
    <dgm:cxn modelId="{A4B35079-A73C-457B-A201-F43DF69E23F0}" type="presOf" srcId="{45142F5D-8653-4A6D-9CCB-2509D98F42B3}" destId="{8021A18C-0A16-4532-9401-EB882D9A7E69}" srcOrd="1" destOrd="1" presId="urn:microsoft.com/office/officeart/2005/8/layout/hProcess4"/>
    <dgm:cxn modelId="{49030C7D-E7A4-4589-B068-63FC3C303C10}" type="presOf" srcId="{65979405-386A-4B61-8B13-520A8C3C78CA}" destId="{79BD6B7D-16EC-424F-833C-6C2446BDC58C}" srcOrd="0" destOrd="0" presId="urn:microsoft.com/office/officeart/2005/8/layout/hProcess4"/>
    <dgm:cxn modelId="{9F48D487-43CF-4598-AEF2-58C5634BC012}" srcId="{ABFF8AF8-FF13-4157-BA51-B1B7D45EE390}" destId="{9BB4210F-B51A-4380-B804-39C90D89E9D2}" srcOrd="1" destOrd="0" parTransId="{1DBD7EB6-B266-4273-BA27-70B84C41BC77}" sibTransId="{1DBDFB1D-C674-4531-A681-772442B07386}"/>
    <dgm:cxn modelId="{AD5478AA-62C8-44B4-9CB2-9CE573ACB943}" srcId="{FAB8D518-21AE-4B74-BF08-9F0CFA6F9C62}" destId="{0D96ACC8-4153-446A-9AFF-52EE43E78C17}" srcOrd="0" destOrd="0" parTransId="{D9C9F812-ED08-4FDA-91C2-98FA0108F4A2}" sibTransId="{226F9C85-067E-4D60-B431-2A5E5E5B9671}"/>
    <dgm:cxn modelId="{2DF513B0-B73C-4586-ACE7-B534751A1450}" type="presOf" srcId="{0076B10E-329F-458D-BC31-B68DEB63B933}" destId="{55BCB08B-C861-4FE9-917A-66EF3EB6FD4A}" srcOrd="0" destOrd="0" presId="urn:microsoft.com/office/officeart/2005/8/layout/hProcess4"/>
    <dgm:cxn modelId="{25DFAFB4-6B10-410F-8AE8-9A9185B2FC45}" type="presOf" srcId="{2BEB4119-7BB4-4A0F-B517-4CE28957C531}" destId="{8021A18C-0A16-4532-9401-EB882D9A7E69}" srcOrd="1" destOrd="3" presId="urn:microsoft.com/office/officeart/2005/8/layout/hProcess4"/>
    <dgm:cxn modelId="{57BA46B5-FF15-4069-8BB4-11842AD1D17D}" type="presOf" srcId="{E99741F6-BA6F-4D7E-AB90-2925264BC1CE}" destId="{8021A18C-0A16-4532-9401-EB882D9A7E69}" srcOrd="1" destOrd="2" presId="urn:microsoft.com/office/officeart/2005/8/layout/hProcess4"/>
    <dgm:cxn modelId="{D65E09B6-8201-4AA5-9D23-65171D185B95}" type="presOf" srcId="{ABFF8AF8-FF13-4157-BA51-B1B7D45EE390}" destId="{4770C61B-C624-48B2-8D3C-8AAB9295BF34}" srcOrd="0" destOrd="0" presId="urn:microsoft.com/office/officeart/2005/8/layout/hProcess4"/>
    <dgm:cxn modelId="{C43125BD-8D2F-416E-947D-F1E3B4810463}" type="presOf" srcId="{8721720B-BB41-FB4D-A43A-82E19F14DA2C}" destId="{79BD6B7D-16EC-424F-833C-6C2446BDC58C}" srcOrd="0" destOrd="2" presId="urn:microsoft.com/office/officeart/2005/8/layout/hProcess4"/>
    <dgm:cxn modelId="{8DA5E6BD-EC3F-4311-AC3C-912AAE81047D}" type="presOf" srcId="{5F0CAE99-7981-4F8A-A5C2-2EB98BAF54D0}" destId="{2E170695-58B2-41ED-A786-FA361F8B3311}" srcOrd="1" destOrd="0" presId="urn:microsoft.com/office/officeart/2005/8/layout/hProcess4"/>
    <dgm:cxn modelId="{E75500C1-B87E-4C39-984D-8FFF082B43C0}" srcId="{0076B10E-329F-458D-BC31-B68DEB63B933}" destId="{B601A319-091D-4CEF-AAA3-545EA9AA5FDA}" srcOrd="1" destOrd="0" parTransId="{5B984787-CCF8-40D5-8B7F-60718CE1922A}" sibTransId="{6969DB6E-63CD-4FD6-AE43-2C442CC13BD6}"/>
    <dgm:cxn modelId="{527700C5-4D84-4D3C-90AF-BDCC4FE289FF}" type="presOf" srcId="{FDA474FE-0904-6043-8086-745069CB712E}" destId="{2E170695-58B2-41ED-A786-FA361F8B3311}" srcOrd="1" destOrd="2" presId="urn:microsoft.com/office/officeart/2005/8/layout/hProcess4"/>
    <dgm:cxn modelId="{837058D2-E15A-4164-A3F0-CFBA920235B5}" srcId="{B601A319-091D-4CEF-AAA3-545EA9AA5FDA}" destId="{62DC9CEF-DA85-4AF7-AC4E-8F6CAADA046B}" srcOrd="1" destOrd="0" parTransId="{6972C081-1EC8-4C85-B3D6-028112CE412A}" sibTransId="{6FB45284-B31C-4CBD-AE79-DA04EDF5F8BA}"/>
    <dgm:cxn modelId="{B9E13CD7-1A85-4AE8-97DF-AAEED60C2278}" type="presOf" srcId="{0D96ACC8-4153-446A-9AFF-52EE43E78C17}" destId="{22017D23-F84C-48A2-8272-F391111C6A3B}" srcOrd="0" destOrd="0" presId="urn:microsoft.com/office/officeart/2005/8/layout/hProcess4"/>
    <dgm:cxn modelId="{B3282ED8-BB64-4D66-AA8F-30228BC87F07}" type="presOf" srcId="{62DC9CEF-DA85-4AF7-AC4E-8F6CAADA046B}" destId="{8835EAAC-799A-401A-AA08-229B81589F43}" srcOrd="1" destOrd="1" presId="urn:microsoft.com/office/officeart/2005/8/layout/hProcess4"/>
    <dgm:cxn modelId="{766EA4D8-323D-254E-AB2A-71913BC19297}" srcId="{ABFF8AF8-FF13-4157-BA51-B1B7D45EE390}" destId="{FDA474FE-0904-6043-8086-745069CB712E}" srcOrd="2" destOrd="0" parTransId="{CADCCEA1-9DDD-5744-BFA5-8095B3A12194}" sibTransId="{4EB9F83C-FB4A-CF44-9993-634E553FAC7C}"/>
    <dgm:cxn modelId="{3CBE67DE-BE55-424D-85ED-92FA5065DE9E}" srcId="{B601A319-091D-4CEF-AAA3-545EA9AA5FDA}" destId="{65979405-386A-4B61-8B13-520A8C3C78CA}" srcOrd="0" destOrd="0" parTransId="{8875CD68-D049-4538-846D-3787B90AE29F}" sibTransId="{D774CFC7-F9C2-4471-9259-5461FF97001D}"/>
    <dgm:cxn modelId="{B0A44EE0-DB5C-45DA-8BAF-95BBF525E723}" type="presOf" srcId="{45142F5D-8653-4A6D-9CCB-2509D98F42B3}" destId="{22017D23-F84C-48A2-8272-F391111C6A3B}" srcOrd="0" destOrd="1" presId="urn:microsoft.com/office/officeart/2005/8/layout/hProcess4"/>
    <dgm:cxn modelId="{9BD2AFE5-125A-4EDD-AE07-20DABE2619C2}" type="presOf" srcId="{1A34F1A0-3815-4E6C-833D-2873345E4C94}" destId="{F6212833-9306-4E8E-9A99-E80269D177A5}" srcOrd="0" destOrd="0" presId="urn:microsoft.com/office/officeart/2005/8/layout/hProcess4"/>
    <dgm:cxn modelId="{262521EE-52C3-46D1-B861-13809F89E9A6}" srcId="{0076B10E-329F-458D-BC31-B68DEB63B933}" destId="{FAB8D518-21AE-4B74-BF08-9F0CFA6F9C62}" srcOrd="0" destOrd="0" parTransId="{774F667A-6072-436D-837B-1E1A1FD66777}" sibTransId="{1A34F1A0-3815-4E6C-833D-2873345E4C94}"/>
    <dgm:cxn modelId="{9394B2F2-3C74-458B-9BE7-3C6C75BE2665}" type="presOf" srcId="{6969DB6E-63CD-4FD6-AE43-2C442CC13BD6}" destId="{FB81DAC6-0FCC-4D73-8B1E-94368E07B503}" srcOrd="0" destOrd="0" presId="urn:microsoft.com/office/officeart/2005/8/layout/hProcess4"/>
    <dgm:cxn modelId="{B07037FD-7A20-45A8-BFE7-FA44D69391DF}" srcId="{0076B10E-329F-458D-BC31-B68DEB63B933}" destId="{ABFF8AF8-FF13-4157-BA51-B1B7D45EE390}" srcOrd="2" destOrd="0" parTransId="{80E527AB-D275-4D48-A043-67296333BDE5}" sibTransId="{F1E966F2-EB2D-496E-B702-0DEFEFAF182A}"/>
    <dgm:cxn modelId="{176C7095-FCAC-4ED5-AD3B-F8708FAA7478}" type="presParOf" srcId="{55BCB08B-C861-4FE9-917A-66EF3EB6FD4A}" destId="{A4779F0D-AE0A-44BB-98A8-E5ECE4F5CC36}" srcOrd="0" destOrd="0" presId="urn:microsoft.com/office/officeart/2005/8/layout/hProcess4"/>
    <dgm:cxn modelId="{7B59B0B4-9652-4D4E-84A8-78BD5E059A90}" type="presParOf" srcId="{55BCB08B-C861-4FE9-917A-66EF3EB6FD4A}" destId="{34EA4EC2-3D95-484B-B39D-139AD6B15C4F}" srcOrd="1" destOrd="0" presId="urn:microsoft.com/office/officeart/2005/8/layout/hProcess4"/>
    <dgm:cxn modelId="{44B5A4A5-C5E5-4094-B1A6-8F44F0310843}" type="presParOf" srcId="{55BCB08B-C861-4FE9-917A-66EF3EB6FD4A}" destId="{2A1481E6-6773-4459-8630-CDCDB1723B86}" srcOrd="2" destOrd="0" presId="urn:microsoft.com/office/officeart/2005/8/layout/hProcess4"/>
    <dgm:cxn modelId="{9C9D83A6-47B3-4285-BC4E-8C2C1A4D9B6B}" type="presParOf" srcId="{2A1481E6-6773-4459-8630-CDCDB1723B86}" destId="{519690A5-E9F6-4C3F-80EA-CED9763C396F}" srcOrd="0" destOrd="0" presId="urn:microsoft.com/office/officeart/2005/8/layout/hProcess4"/>
    <dgm:cxn modelId="{F7A8E62D-25F0-4670-A5E7-B806A5FDA67D}" type="presParOf" srcId="{519690A5-E9F6-4C3F-80EA-CED9763C396F}" destId="{83881CB0-2B7B-4565-AC39-664AB315B5FD}" srcOrd="0" destOrd="0" presId="urn:microsoft.com/office/officeart/2005/8/layout/hProcess4"/>
    <dgm:cxn modelId="{B77318C7-4E4D-4D1A-A897-55D299857BA7}" type="presParOf" srcId="{519690A5-E9F6-4C3F-80EA-CED9763C396F}" destId="{22017D23-F84C-48A2-8272-F391111C6A3B}" srcOrd="1" destOrd="0" presId="urn:microsoft.com/office/officeart/2005/8/layout/hProcess4"/>
    <dgm:cxn modelId="{B21575DF-C84F-4790-9BC1-35F640BEA9C6}" type="presParOf" srcId="{519690A5-E9F6-4C3F-80EA-CED9763C396F}" destId="{8021A18C-0A16-4532-9401-EB882D9A7E69}" srcOrd="2" destOrd="0" presId="urn:microsoft.com/office/officeart/2005/8/layout/hProcess4"/>
    <dgm:cxn modelId="{3A7A70E5-E8BC-48E8-B2DE-9E736B3C0F91}" type="presParOf" srcId="{519690A5-E9F6-4C3F-80EA-CED9763C396F}" destId="{19994A22-084F-431A-AE0F-C1E88B58BBCA}" srcOrd="3" destOrd="0" presId="urn:microsoft.com/office/officeart/2005/8/layout/hProcess4"/>
    <dgm:cxn modelId="{904D1498-E1B7-4042-A073-87B54CAA555F}" type="presParOf" srcId="{519690A5-E9F6-4C3F-80EA-CED9763C396F}" destId="{91D3E2ED-DE63-49F6-B3FB-A691C0A06B92}" srcOrd="4" destOrd="0" presId="urn:microsoft.com/office/officeart/2005/8/layout/hProcess4"/>
    <dgm:cxn modelId="{F5140B75-0507-4873-AEE0-DB9D8B484DE5}" type="presParOf" srcId="{2A1481E6-6773-4459-8630-CDCDB1723B86}" destId="{F6212833-9306-4E8E-9A99-E80269D177A5}" srcOrd="1" destOrd="0" presId="urn:microsoft.com/office/officeart/2005/8/layout/hProcess4"/>
    <dgm:cxn modelId="{B46BC6EC-F596-4AD5-9942-027B111CA318}" type="presParOf" srcId="{2A1481E6-6773-4459-8630-CDCDB1723B86}" destId="{DFEAB872-D2D8-4BDB-BC79-05BD836FC955}" srcOrd="2" destOrd="0" presId="urn:microsoft.com/office/officeart/2005/8/layout/hProcess4"/>
    <dgm:cxn modelId="{69394D39-66BE-487E-8179-511CA5A06812}" type="presParOf" srcId="{DFEAB872-D2D8-4BDB-BC79-05BD836FC955}" destId="{B8F180AA-A42D-44E8-B03A-4A139DDD6324}" srcOrd="0" destOrd="0" presId="urn:microsoft.com/office/officeart/2005/8/layout/hProcess4"/>
    <dgm:cxn modelId="{D00B6D74-1617-4392-B27A-05DAB3D7B583}" type="presParOf" srcId="{DFEAB872-D2D8-4BDB-BC79-05BD836FC955}" destId="{79BD6B7D-16EC-424F-833C-6C2446BDC58C}" srcOrd="1" destOrd="0" presId="urn:microsoft.com/office/officeart/2005/8/layout/hProcess4"/>
    <dgm:cxn modelId="{EC1B77C5-4CCA-4585-8FB2-CDAEF76E6692}" type="presParOf" srcId="{DFEAB872-D2D8-4BDB-BC79-05BD836FC955}" destId="{8835EAAC-799A-401A-AA08-229B81589F43}" srcOrd="2" destOrd="0" presId="urn:microsoft.com/office/officeart/2005/8/layout/hProcess4"/>
    <dgm:cxn modelId="{334CF304-7FF1-4639-AD51-17C10C2E8670}" type="presParOf" srcId="{DFEAB872-D2D8-4BDB-BC79-05BD836FC955}" destId="{0A364B1C-69E3-4DFB-8FDC-F5E677471420}" srcOrd="3" destOrd="0" presId="urn:microsoft.com/office/officeart/2005/8/layout/hProcess4"/>
    <dgm:cxn modelId="{60C830AA-E1A3-4E36-B96D-FD8B3779307D}" type="presParOf" srcId="{DFEAB872-D2D8-4BDB-BC79-05BD836FC955}" destId="{9FF83CC5-701A-4CFB-85EB-1184FB00B6C3}" srcOrd="4" destOrd="0" presId="urn:microsoft.com/office/officeart/2005/8/layout/hProcess4"/>
    <dgm:cxn modelId="{37F70D63-249C-43C6-9089-934F241049D6}" type="presParOf" srcId="{2A1481E6-6773-4459-8630-CDCDB1723B86}" destId="{FB81DAC6-0FCC-4D73-8B1E-94368E07B503}" srcOrd="3" destOrd="0" presId="urn:microsoft.com/office/officeart/2005/8/layout/hProcess4"/>
    <dgm:cxn modelId="{24EC5799-C3CB-4D70-810E-754EC5AF2C25}" type="presParOf" srcId="{2A1481E6-6773-4459-8630-CDCDB1723B86}" destId="{7E4C1C61-2C9D-407B-8C7D-F95ACA89D3D8}" srcOrd="4" destOrd="0" presId="urn:microsoft.com/office/officeart/2005/8/layout/hProcess4"/>
    <dgm:cxn modelId="{C53E1FD0-7E9D-4D8F-82EC-8A65F732A90C}" type="presParOf" srcId="{7E4C1C61-2C9D-407B-8C7D-F95ACA89D3D8}" destId="{E5C5F4F4-1D81-4C22-AF2F-579CE2959703}" srcOrd="0" destOrd="0" presId="urn:microsoft.com/office/officeart/2005/8/layout/hProcess4"/>
    <dgm:cxn modelId="{B1D56C08-A1D4-4D5B-A15C-1A6A48F3E244}" type="presParOf" srcId="{7E4C1C61-2C9D-407B-8C7D-F95ACA89D3D8}" destId="{82D6C0B3-696A-490C-8824-DE039D2DEDB3}" srcOrd="1" destOrd="0" presId="urn:microsoft.com/office/officeart/2005/8/layout/hProcess4"/>
    <dgm:cxn modelId="{2C1B37AE-821A-46FC-A4D3-2070A9595918}" type="presParOf" srcId="{7E4C1C61-2C9D-407B-8C7D-F95ACA89D3D8}" destId="{2E170695-58B2-41ED-A786-FA361F8B3311}" srcOrd="2" destOrd="0" presId="urn:microsoft.com/office/officeart/2005/8/layout/hProcess4"/>
    <dgm:cxn modelId="{B2F67523-2168-4F94-B873-E4B2C5021B91}" type="presParOf" srcId="{7E4C1C61-2C9D-407B-8C7D-F95ACA89D3D8}" destId="{4770C61B-C624-48B2-8D3C-8AAB9295BF34}" srcOrd="3" destOrd="0" presId="urn:microsoft.com/office/officeart/2005/8/layout/hProcess4"/>
    <dgm:cxn modelId="{DED9E6D2-DB6B-4352-AB6A-4D6267D733E8}" type="presParOf" srcId="{7E4C1C61-2C9D-407B-8C7D-F95ACA89D3D8}" destId="{3D8E679D-A979-4F5C-A9ED-8987D274F1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E0F3-A185-4193-83F6-0F61B6E251E0}">
      <dsp:nvSpPr>
        <dsp:cNvPr id="0" name=""/>
        <dsp:cNvSpPr/>
      </dsp:nvSpPr>
      <dsp:spPr>
        <a:xfrm>
          <a:off x="1864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Safety</a:t>
          </a:r>
        </a:p>
      </dsp:txBody>
      <dsp:txXfrm>
        <a:off x="1864" y="0"/>
        <a:ext cx="1829375" cy="528556"/>
      </dsp:txXfrm>
    </dsp:sp>
    <dsp:sp modelId="{9616601C-CB47-472C-8D1D-B907B8E1B52D}">
      <dsp:nvSpPr>
        <dsp:cNvPr id="0" name=""/>
        <dsp:cNvSpPr/>
      </dsp:nvSpPr>
      <dsp:spPr>
        <a:xfrm>
          <a:off x="1968442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Improvement</a:t>
          </a:r>
        </a:p>
      </dsp:txBody>
      <dsp:txXfrm>
        <a:off x="1968442" y="0"/>
        <a:ext cx="1829375" cy="528556"/>
      </dsp:txXfrm>
    </dsp:sp>
    <dsp:sp modelId="{7FC47C8F-CBAD-4D68-B934-0FEE52A32EFC}">
      <dsp:nvSpPr>
        <dsp:cNvPr id="0" name=""/>
        <dsp:cNvSpPr/>
      </dsp:nvSpPr>
      <dsp:spPr>
        <a:xfrm>
          <a:off x="3935021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Operations</a:t>
          </a:r>
        </a:p>
      </dsp:txBody>
      <dsp:txXfrm>
        <a:off x="3935021" y="0"/>
        <a:ext cx="1829375" cy="528556"/>
      </dsp:txXfrm>
    </dsp:sp>
    <dsp:sp modelId="{492E2681-809B-475F-9C2B-4B2CD01508C6}">
      <dsp:nvSpPr>
        <dsp:cNvPr id="0" name=""/>
        <dsp:cNvSpPr/>
      </dsp:nvSpPr>
      <dsp:spPr>
        <a:xfrm>
          <a:off x="5901600" y="0"/>
          <a:ext cx="1829375" cy="176185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b="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>
              <a:solidFill>
                <a:schemeClr val="bg1"/>
              </a:solidFill>
              <a:latin typeface="+mj-lt"/>
            </a:rPr>
            <a:t>Clinical</a:t>
          </a:r>
          <a:r>
            <a:rPr lang="en-AU" sz="2000" b="0" kern="1200" baseline="0">
              <a:solidFill>
                <a:schemeClr val="bg1"/>
              </a:solidFill>
              <a:latin typeface="+mj-lt"/>
            </a:rPr>
            <a:t> and Professional Leadership</a:t>
          </a:r>
          <a:endParaRPr lang="en-AU" sz="2000" b="0" kern="1200">
            <a:solidFill>
              <a:schemeClr val="bg1"/>
            </a:solidFill>
            <a:latin typeface="+mj-lt"/>
          </a:endParaRPr>
        </a:p>
      </dsp:txBody>
      <dsp:txXfrm>
        <a:off x="5901600" y="0"/>
        <a:ext cx="1829375" cy="528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D0CA7-32C0-4D3E-99C0-4C80FAF6B9CB}">
      <dsp:nvSpPr>
        <dsp:cNvPr id="0" name=""/>
        <dsp:cNvSpPr/>
      </dsp:nvSpPr>
      <dsp:spPr>
        <a:xfrm>
          <a:off x="254855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Does everyone understand the importance of patient safety?  </a:t>
          </a:r>
          <a:endParaRPr lang="en-AU" sz="1300" kern="1200" dirty="0"/>
        </a:p>
      </dsp:txBody>
      <dsp:txXfrm>
        <a:off x="554185" y="299335"/>
        <a:ext cx="1445293" cy="1445317"/>
      </dsp:txXfrm>
    </dsp:sp>
    <dsp:sp modelId="{C4323796-9D80-4B7C-96F7-9809336B45E2}">
      <dsp:nvSpPr>
        <dsp:cNvPr id="0" name=""/>
        <dsp:cNvSpPr/>
      </dsp:nvSpPr>
      <dsp:spPr>
        <a:xfrm>
          <a:off x="1301392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really have an open and fair culture? </a:t>
          </a:r>
          <a:endParaRPr lang="en-AU" sz="1300" kern="1200" dirty="0"/>
        </a:p>
      </dsp:txBody>
      <dsp:txXfrm>
        <a:off x="1600722" y="1803321"/>
        <a:ext cx="1445293" cy="1445317"/>
      </dsp:txXfrm>
    </dsp:sp>
    <dsp:sp modelId="{6E0AD52E-4759-4A3F-A319-8AEB9F60DF51}">
      <dsp:nvSpPr>
        <dsp:cNvPr id="0" name=""/>
        <dsp:cNvSpPr/>
      </dsp:nvSpPr>
      <dsp:spPr>
        <a:xfrm>
          <a:off x="2348762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actively encouraging reporting of incidents? </a:t>
          </a:r>
          <a:endParaRPr lang="en-AU" sz="1300" kern="1200" dirty="0"/>
        </a:p>
      </dsp:txBody>
      <dsp:txXfrm>
        <a:off x="2648092" y="299335"/>
        <a:ext cx="1445293" cy="1445317"/>
      </dsp:txXfrm>
    </dsp:sp>
    <dsp:sp modelId="{BC4CE86B-6EF5-4940-932E-CB30D9FDF3E5}">
      <dsp:nvSpPr>
        <dsp:cNvPr id="0" name=""/>
        <dsp:cNvSpPr/>
      </dsp:nvSpPr>
      <dsp:spPr>
        <a:xfrm>
          <a:off x="3395300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get the right information? </a:t>
          </a:r>
          <a:endParaRPr lang="en-AU" sz="1300" kern="1200" dirty="0"/>
        </a:p>
      </dsp:txBody>
      <dsp:txXfrm>
        <a:off x="3694630" y="1803321"/>
        <a:ext cx="1445293" cy="1445317"/>
      </dsp:txXfrm>
    </dsp:sp>
    <dsp:sp modelId="{5C610EF1-2301-494B-89FD-741027FF98EC}">
      <dsp:nvSpPr>
        <dsp:cNvPr id="0" name=""/>
        <dsp:cNvSpPr/>
      </dsp:nvSpPr>
      <dsp:spPr>
        <a:xfrm>
          <a:off x="4442670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Do we learn from patient safety incidents? </a:t>
          </a:r>
          <a:endParaRPr lang="en-AU" sz="1300" kern="1200" dirty="0"/>
        </a:p>
      </dsp:txBody>
      <dsp:txXfrm>
        <a:off x="4742000" y="299335"/>
        <a:ext cx="1445293" cy="1445317"/>
      </dsp:txXfrm>
    </dsp:sp>
    <dsp:sp modelId="{0F936CCE-601E-4677-9A98-FBE3C399A5B1}">
      <dsp:nvSpPr>
        <dsp:cNvPr id="0" name=""/>
        <dsp:cNvSpPr/>
      </dsp:nvSpPr>
      <dsp:spPr>
        <a:xfrm>
          <a:off x="5489207" y="1503986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always open when things go wrong? </a:t>
          </a:r>
          <a:endParaRPr lang="en-AU" sz="1300" kern="1200" dirty="0"/>
        </a:p>
      </dsp:txBody>
      <dsp:txXfrm>
        <a:off x="5788537" y="1803321"/>
        <a:ext cx="1445293" cy="1445317"/>
      </dsp:txXfrm>
    </dsp:sp>
    <dsp:sp modelId="{9113C81A-3B04-4C06-B94F-237589CBB5DA}">
      <dsp:nvSpPr>
        <dsp:cNvPr id="0" name=""/>
        <dsp:cNvSpPr/>
      </dsp:nvSpPr>
      <dsp:spPr>
        <a:xfrm>
          <a:off x="6536577" y="0"/>
          <a:ext cx="2043953" cy="20439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i="0" kern="1200" baseline="0" dirty="0"/>
            <a:t>Are we actively implementing recommendations and taking action from safety signals? </a:t>
          </a:r>
          <a:endParaRPr lang="en-AU" sz="1300" kern="1200" dirty="0"/>
        </a:p>
      </dsp:txBody>
      <dsp:txXfrm>
        <a:off x="6835907" y="299335"/>
        <a:ext cx="1445293" cy="1445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7D23-F84C-48A2-8272-F391111C6A3B}">
      <dsp:nvSpPr>
        <dsp:cNvPr id="0" name=""/>
        <dsp:cNvSpPr/>
      </dsp:nvSpPr>
      <dsp:spPr>
        <a:xfrm>
          <a:off x="10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How safe are we?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How do we know?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Board reports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Benchmarks</a:t>
          </a:r>
        </a:p>
      </dsp:txBody>
      <dsp:txXfrm>
        <a:off x="32343" y="1361946"/>
        <a:ext cx="1633923" cy="1036172"/>
      </dsp:txXfrm>
    </dsp:sp>
    <dsp:sp modelId="{F6212833-9306-4E8E-9A99-E80269D177A5}">
      <dsp:nvSpPr>
        <dsp:cNvPr id="0" name=""/>
        <dsp:cNvSpPr/>
      </dsp:nvSpPr>
      <dsp:spPr>
        <a:xfrm>
          <a:off x="974807" y="1736057"/>
          <a:ext cx="1765595" cy="1765595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4A22-084F-431A-AE0F-C1E88B58BBCA}">
      <dsp:nvSpPr>
        <dsp:cNvPr id="0" name=""/>
        <dsp:cNvSpPr/>
      </dsp:nvSpPr>
      <dsp:spPr>
        <a:xfrm>
          <a:off x="377527" y="2430355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Monitor</a:t>
          </a:r>
        </a:p>
      </dsp:txBody>
      <dsp:txXfrm>
        <a:off x="395111" y="2447939"/>
        <a:ext cx="1474518" cy="565184"/>
      </dsp:txXfrm>
    </dsp:sp>
    <dsp:sp modelId="{79BD6B7D-16EC-424F-833C-6C2446BDC58C}">
      <dsp:nvSpPr>
        <dsp:cNvPr id="0" name=""/>
        <dsp:cNvSpPr/>
      </dsp:nvSpPr>
      <dsp:spPr>
        <a:xfrm>
          <a:off x="210162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Trends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Variation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Astronomical events</a:t>
          </a:r>
        </a:p>
      </dsp:txBody>
      <dsp:txXfrm>
        <a:off x="2133863" y="1662122"/>
        <a:ext cx="1633923" cy="1036172"/>
      </dsp:txXfrm>
    </dsp:sp>
    <dsp:sp modelId="{FB81DAC6-0FCC-4D73-8B1E-94368E07B503}">
      <dsp:nvSpPr>
        <dsp:cNvPr id="0" name=""/>
        <dsp:cNvSpPr/>
      </dsp:nvSpPr>
      <dsp:spPr>
        <a:xfrm>
          <a:off x="3062174" y="503663"/>
          <a:ext cx="1982612" cy="1982612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64B1C-69E3-4DFB-8FDC-F5E677471420}">
      <dsp:nvSpPr>
        <dsp:cNvPr id="0" name=""/>
        <dsp:cNvSpPr/>
      </dsp:nvSpPr>
      <dsp:spPr>
        <a:xfrm>
          <a:off x="2479047" y="1029532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Detect</a:t>
          </a:r>
        </a:p>
      </dsp:txBody>
      <dsp:txXfrm>
        <a:off x="2496631" y="1047116"/>
        <a:ext cx="1474518" cy="565184"/>
      </dsp:txXfrm>
    </dsp:sp>
    <dsp:sp modelId="{470F5729-806C-4374-A30B-88706190E368}">
      <dsp:nvSpPr>
        <dsp:cNvPr id="0" name=""/>
        <dsp:cNvSpPr/>
      </dsp:nvSpPr>
      <dsp:spPr>
        <a:xfrm>
          <a:off x="4203146" y="1329709"/>
          <a:ext cx="1698397" cy="140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What’s happening in the system?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How can we intervene to improve?</a:t>
          </a:r>
        </a:p>
      </dsp:txBody>
      <dsp:txXfrm>
        <a:off x="4235383" y="1361946"/>
        <a:ext cx="1633923" cy="1036172"/>
      </dsp:txXfrm>
    </dsp:sp>
    <dsp:sp modelId="{4C7B30AB-FADD-4324-8484-C0B98DEF5083}">
      <dsp:nvSpPr>
        <dsp:cNvPr id="0" name=""/>
        <dsp:cNvSpPr/>
      </dsp:nvSpPr>
      <dsp:spPr>
        <a:xfrm>
          <a:off x="4580568" y="2430355"/>
          <a:ext cx="1509686" cy="600352"/>
        </a:xfrm>
        <a:prstGeom prst="roundRect">
          <a:avLst>
            <a:gd name="adj" fmla="val 10000"/>
          </a:avLst>
        </a:prstGeom>
        <a:solidFill>
          <a:srgbClr val="007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Respond</a:t>
          </a:r>
        </a:p>
      </dsp:txBody>
      <dsp:txXfrm>
        <a:off x="4598152" y="2447939"/>
        <a:ext cx="1474518" cy="565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C2B36-468E-48CD-BFB5-28E123DE6212}">
      <dsp:nvSpPr>
        <dsp:cNvPr id="0" name=""/>
        <dsp:cNvSpPr/>
      </dsp:nvSpPr>
      <dsp:spPr>
        <a:xfrm>
          <a:off x="2366910" y="89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kern="1200"/>
            <a:t>Prioritising</a:t>
          </a:r>
          <a:r>
            <a:rPr lang="en-AU" sz="1000" kern="1200"/>
            <a:t>	</a:t>
          </a:r>
        </a:p>
      </dsp:txBody>
      <dsp:txXfrm>
        <a:off x="2504852" y="138841"/>
        <a:ext cx="666043" cy="666043"/>
      </dsp:txXfrm>
    </dsp:sp>
    <dsp:sp modelId="{D36E919A-EF16-4462-B99D-A05FBD954CA2}">
      <dsp:nvSpPr>
        <dsp:cNvPr id="0" name=""/>
        <dsp:cNvSpPr/>
      </dsp:nvSpPr>
      <dsp:spPr>
        <a:xfrm rot="1800000">
          <a:off x="3319220" y="66333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3324269" y="708078"/>
        <a:ext cx="175853" cy="190740"/>
      </dsp:txXfrm>
    </dsp:sp>
    <dsp:sp modelId="{DD59201D-1038-4468-AA7F-1708AABAF104}">
      <dsp:nvSpPr>
        <dsp:cNvPr id="0" name=""/>
        <dsp:cNvSpPr/>
      </dsp:nvSpPr>
      <dsp:spPr>
        <a:xfrm>
          <a:off x="3593138" y="708862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Embedding</a:t>
          </a:r>
          <a:endParaRPr lang="en-AU" sz="1000" kern="1200"/>
        </a:p>
      </dsp:txBody>
      <dsp:txXfrm>
        <a:off x="3731080" y="846804"/>
        <a:ext cx="666043" cy="666043"/>
      </dsp:txXfrm>
    </dsp:sp>
    <dsp:sp modelId="{25CB98B7-4830-46F7-A46B-FBD1FA1B6269}">
      <dsp:nvSpPr>
        <dsp:cNvPr id="0" name=""/>
        <dsp:cNvSpPr/>
      </dsp:nvSpPr>
      <dsp:spPr>
        <a:xfrm rot="5400000">
          <a:off x="3938492" y="172172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3976175" y="1747626"/>
        <a:ext cx="175853" cy="190740"/>
      </dsp:txXfrm>
    </dsp:sp>
    <dsp:sp modelId="{E0C314DD-BD15-40F7-A9FE-94CFB3C28E1C}">
      <dsp:nvSpPr>
        <dsp:cNvPr id="0" name=""/>
        <dsp:cNvSpPr/>
      </dsp:nvSpPr>
      <dsp:spPr>
        <a:xfrm>
          <a:off x="3593138" y="212478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Building </a:t>
          </a:r>
          <a:r>
            <a:rPr lang="en-AU" sz="1000" kern="1200"/>
            <a:t>confidence</a:t>
          </a:r>
          <a:endParaRPr lang="en-AU" sz="900" kern="1200"/>
        </a:p>
      </dsp:txBody>
      <dsp:txXfrm>
        <a:off x="3731080" y="2262731"/>
        <a:ext cx="666043" cy="666043"/>
      </dsp:txXfrm>
    </dsp:sp>
    <dsp:sp modelId="{F82EFF92-5CAD-4E8F-8A41-4AC275C86CCD}">
      <dsp:nvSpPr>
        <dsp:cNvPr id="0" name=""/>
        <dsp:cNvSpPr/>
      </dsp:nvSpPr>
      <dsp:spPr>
        <a:xfrm rot="9000000">
          <a:off x="3331535" y="278722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 rot="10800000">
        <a:off x="3401852" y="2831968"/>
        <a:ext cx="175853" cy="190740"/>
      </dsp:txXfrm>
    </dsp:sp>
    <dsp:sp modelId="{EB6E540F-6436-4A27-BE78-C6E58AE88F71}">
      <dsp:nvSpPr>
        <dsp:cNvPr id="0" name=""/>
        <dsp:cNvSpPr/>
      </dsp:nvSpPr>
      <dsp:spPr>
        <a:xfrm>
          <a:off x="2366910" y="2832752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Enabling</a:t>
          </a:r>
          <a:endParaRPr lang="en-AU" sz="1200" kern="1200"/>
        </a:p>
      </dsp:txBody>
      <dsp:txXfrm>
        <a:off x="2504852" y="2970694"/>
        <a:ext cx="666043" cy="666043"/>
      </dsp:txXfrm>
    </dsp:sp>
    <dsp:sp modelId="{856A502B-F9A3-44BB-8637-B4B1CF6FCDD5}">
      <dsp:nvSpPr>
        <dsp:cNvPr id="0" name=""/>
        <dsp:cNvSpPr/>
      </dsp:nvSpPr>
      <dsp:spPr>
        <a:xfrm rot="12600000">
          <a:off x="2105307" y="279433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 rot="10800000">
        <a:off x="2175624" y="2876761"/>
        <a:ext cx="175853" cy="190740"/>
      </dsp:txXfrm>
    </dsp:sp>
    <dsp:sp modelId="{7A865F39-D536-4A38-8EAB-54E22CD837C9}">
      <dsp:nvSpPr>
        <dsp:cNvPr id="0" name=""/>
        <dsp:cNvSpPr/>
      </dsp:nvSpPr>
      <dsp:spPr>
        <a:xfrm>
          <a:off x="1140681" y="2124789"/>
          <a:ext cx="941927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Analysing</a:t>
          </a:r>
          <a:endParaRPr lang="en-AU" sz="900" kern="1200"/>
        </a:p>
      </dsp:txBody>
      <dsp:txXfrm>
        <a:off x="1278623" y="2262731"/>
        <a:ext cx="666043" cy="666043"/>
      </dsp:txXfrm>
    </dsp:sp>
    <dsp:sp modelId="{631336D7-4D84-41EB-92E2-A6A7D384D5FE}">
      <dsp:nvSpPr>
        <dsp:cNvPr id="0" name=""/>
        <dsp:cNvSpPr/>
      </dsp:nvSpPr>
      <dsp:spPr>
        <a:xfrm rot="16200000">
          <a:off x="1486035" y="1735949"/>
          <a:ext cx="251219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1523718" y="1837212"/>
        <a:ext cx="175853" cy="190740"/>
      </dsp:txXfrm>
    </dsp:sp>
    <dsp:sp modelId="{D6C0F790-3204-452F-B3F5-767CBEBD240C}">
      <dsp:nvSpPr>
        <dsp:cNvPr id="0" name=""/>
        <dsp:cNvSpPr/>
      </dsp:nvSpPr>
      <dsp:spPr>
        <a:xfrm>
          <a:off x="1122022" y="708862"/>
          <a:ext cx="979246" cy="941927"/>
        </a:xfrm>
        <a:prstGeom prst="ellipse">
          <a:avLst/>
        </a:prstGeom>
        <a:solidFill>
          <a:srgbClr val="007586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Responding</a:t>
          </a:r>
        </a:p>
      </dsp:txBody>
      <dsp:txXfrm>
        <a:off x="1265429" y="846804"/>
        <a:ext cx="692432" cy="666043"/>
      </dsp:txXfrm>
    </dsp:sp>
    <dsp:sp modelId="{5095E740-6F74-4284-BA89-E3228A71F276}">
      <dsp:nvSpPr>
        <dsp:cNvPr id="0" name=""/>
        <dsp:cNvSpPr/>
      </dsp:nvSpPr>
      <dsp:spPr>
        <a:xfrm rot="19800000">
          <a:off x="2102795" y="666898"/>
          <a:ext cx="243912" cy="317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2107697" y="748772"/>
        <a:ext cx="170738" cy="19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7D23-F84C-48A2-8272-F391111C6A3B}">
      <dsp:nvSpPr>
        <dsp:cNvPr id="0" name=""/>
        <dsp:cNvSpPr/>
      </dsp:nvSpPr>
      <dsp:spPr>
        <a:xfrm>
          <a:off x="163852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safe are we?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do we know?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Board reports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Benchmarks</a:t>
          </a:r>
        </a:p>
      </dsp:txBody>
      <dsp:txXfrm>
        <a:off x="205688" y="987915"/>
        <a:ext cx="2120470" cy="1344722"/>
      </dsp:txXfrm>
    </dsp:sp>
    <dsp:sp modelId="{F6212833-9306-4E8E-9A99-E80269D177A5}">
      <dsp:nvSpPr>
        <dsp:cNvPr id="0" name=""/>
        <dsp:cNvSpPr/>
      </dsp:nvSpPr>
      <dsp:spPr>
        <a:xfrm>
          <a:off x="1469347" y="1064500"/>
          <a:ext cx="2529084" cy="2529084"/>
        </a:xfrm>
        <a:prstGeom prst="leftCircularArrow">
          <a:avLst>
            <a:gd name="adj1" fmla="val 3540"/>
            <a:gd name="adj2" fmla="val 439707"/>
            <a:gd name="adj3" fmla="val 2215217"/>
            <a:gd name="adj4" fmla="val 9024489"/>
            <a:gd name="adj5" fmla="val 4130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4A22-084F-431A-AE0F-C1E88B58BBCA}">
      <dsp:nvSpPr>
        <dsp:cNvPr id="0" name=""/>
        <dsp:cNvSpPr/>
      </dsp:nvSpPr>
      <dsp:spPr>
        <a:xfrm>
          <a:off x="653661" y="2374473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Monitor</a:t>
          </a:r>
        </a:p>
      </dsp:txBody>
      <dsp:txXfrm>
        <a:off x="676481" y="2397293"/>
        <a:ext cx="1913597" cy="733484"/>
      </dsp:txXfrm>
    </dsp:sp>
    <dsp:sp modelId="{79BD6B7D-16EC-424F-833C-6C2446BDC58C}">
      <dsp:nvSpPr>
        <dsp:cNvPr id="0" name=""/>
        <dsp:cNvSpPr/>
      </dsp:nvSpPr>
      <dsp:spPr>
        <a:xfrm>
          <a:off x="3039279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Arial"/>
            </a:rPr>
            <a:t>Trend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Arial"/>
            </a:rPr>
            <a:t>Variation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Thematic analysis via incidents and feedback</a:t>
          </a:r>
        </a:p>
      </dsp:txBody>
      <dsp:txXfrm>
        <a:off x="3081115" y="1377477"/>
        <a:ext cx="2120470" cy="1344722"/>
      </dsp:txXfrm>
    </dsp:sp>
    <dsp:sp modelId="{FB81DAC6-0FCC-4D73-8B1E-94368E07B503}">
      <dsp:nvSpPr>
        <dsp:cNvPr id="0" name=""/>
        <dsp:cNvSpPr/>
      </dsp:nvSpPr>
      <dsp:spPr>
        <a:xfrm>
          <a:off x="4347661" y="-182122"/>
          <a:ext cx="2742087" cy="2810725"/>
        </a:xfrm>
        <a:prstGeom prst="circularArrow">
          <a:avLst>
            <a:gd name="adj1" fmla="val 3186"/>
            <a:gd name="adj2" fmla="val 392326"/>
            <a:gd name="adj3" fmla="val 19432163"/>
            <a:gd name="adj4" fmla="val 12575511"/>
            <a:gd name="adj5" fmla="val 3717"/>
          </a:avLst>
        </a:prstGeom>
        <a:solidFill>
          <a:srgbClr val="00758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64B1C-69E3-4DFB-8FDC-F5E677471420}">
      <dsp:nvSpPr>
        <dsp:cNvPr id="0" name=""/>
        <dsp:cNvSpPr/>
      </dsp:nvSpPr>
      <dsp:spPr>
        <a:xfrm>
          <a:off x="3529088" y="556517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Detect</a:t>
          </a:r>
        </a:p>
      </dsp:txBody>
      <dsp:txXfrm>
        <a:off x="3551908" y="579337"/>
        <a:ext cx="1913597" cy="733484"/>
      </dsp:txXfrm>
    </dsp:sp>
    <dsp:sp modelId="{82D6C0B3-696A-490C-8824-DE039D2DEDB3}">
      <dsp:nvSpPr>
        <dsp:cNvPr id="0" name=""/>
        <dsp:cNvSpPr/>
      </dsp:nvSpPr>
      <dsp:spPr>
        <a:xfrm>
          <a:off x="5914706" y="946079"/>
          <a:ext cx="2204142" cy="181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What’s happening in the system?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How can we intervene to improve?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Have we done what we have said we would need to do – are our recommendations SMART?</a:t>
          </a:r>
        </a:p>
      </dsp:txBody>
      <dsp:txXfrm>
        <a:off x="5956542" y="987915"/>
        <a:ext cx="2120470" cy="1344722"/>
      </dsp:txXfrm>
    </dsp:sp>
    <dsp:sp modelId="{4770C61B-C624-48B2-8D3C-8AAB9295BF34}">
      <dsp:nvSpPr>
        <dsp:cNvPr id="0" name=""/>
        <dsp:cNvSpPr/>
      </dsp:nvSpPr>
      <dsp:spPr>
        <a:xfrm>
          <a:off x="6404516" y="2374473"/>
          <a:ext cx="1959237" cy="779124"/>
        </a:xfrm>
        <a:prstGeom prst="roundRect">
          <a:avLst>
            <a:gd name="adj" fmla="val 10000"/>
          </a:avLst>
        </a:prstGeom>
        <a:solidFill>
          <a:srgbClr val="0075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Respond</a:t>
          </a:r>
        </a:p>
      </dsp:txBody>
      <dsp:txXfrm>
        <a:off x="6427336" y="2397293"/>
        <a:ext cx="1913597" cy="73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11/06/2026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531"/>
            <a:ext cx="3037840" cy="60407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1435531"/>
            <a:ext cx="3037840" cy="604070"/>
          </a:xfrm>
          <a:prstGeom prst="rect">
            <a:avLst/>
          </a:prstGeom>
        </p:spPr>
        <p:txBody>
          <a:bodyPr vert="horz" wrap="square" lIns="108850" tIns="54425" rIns="108850" bIns="54425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7668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334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68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457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8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7423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759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45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029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578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157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4094" indent="-204094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3709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087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2272" indent="-442272">
              <a:lnSpc>
                <a:spcPts val="1806"/>
              </a:lnSpc>
              <a:spcBef>
                <a:spcPts val="1161"/>
              </a:spcBef>
              <a:spcAft>
                <a:spcPts val="1032"/>
              </a:spcAft>
              <a:buFont typeface="Symbol" panose="05050102010706020507" pitchFamily="18" charset="2"/>
              <a:buChar char="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1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6520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0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5640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383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2180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102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0351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6376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1548"/>
              </a:spcAft>
              <a:defRPr/>
            </a:pPr>
            <a:fld id="{E212429E-84F1-4454-9E84-CF1ED96B85E3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816376" eaLnBrk="1" fontAlgn="auto" hangingPunct="1">
                <a:lnSpc>
                  <a:spcPct val="98000"/>
                </a:lnSpc>
                <a:spcBef>
                  <a:spcPts val="0"/>
                </a:spcBef>
                <a:spcAft>
                  <a:spcPts val="1548"/>
                </a:spcAft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1924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76679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9749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2696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468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407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7737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6903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8354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82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6363" y="1504950"/>
            <a:ext cx="7223126" cy="4064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84408" indent="-34015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60627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904878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449129" indent="-2721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993380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537631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4081882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626132" indent="-272125" defTabSz="54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1EFD61-D8B4-4D1E-BC90-DF625FC4780B}" type="slidenum">
              <a:rPr lang="en-AU" altLang="en-US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142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738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954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24407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1EFD61-D8B4-4D1E-BC90-DF625FC4780B}" type="slidenum">
              <a:rPr lang="en-AU" altLang="en-US"/>
              <a:pPr/>
              <a:t>56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797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8188" indent="-408188" algn="just">
              <a:buFont typeface="Calibri" panose="020F0502020204030204" pitchFamily="34" charset="0"/>
              <a:buChar char="-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785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020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002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66FB-26D1-442F-877D-8917230AD512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231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4078"/>
            <a:ext cx="7740000" cy="827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5985"/>
            <a:ext cx="3708000" cy="2661535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5985"/>
            <a:ext cx="3708000" cy="2661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25C70A13-DDA2-44DD-A577-9128DBF2C6BD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8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4" y="1780351"/>
            <a:ext cx="3779837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3968"/>
            <a:ext cx="3780000" cy="262556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0352"/>
            <a:ext cx="3780000" cy="3021202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6604E823-0606-4545-B9A7-188F9CDB2A70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3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0351"/>
            <a:ext cx="3708000" cy="39563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98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29936"/>
            <a:ext cx="3708000" cy="206808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0351"/>
            <a:ext cx="3780000" cy="25176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0815631C-33D3-4177-B43F-12601F7AE9C2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378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0351"/>
            <a:ext cx="3780000" cy="3057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2" y="305717"/>
            <a:ext cx="4392000" cy="4531803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199"/>
            </a:lvl1pPr>
            <a:lvl2pPr marL="342591" indent="0">
              <a:buNone/>
              <a:defRPr sz="2098"/>
            </a:lvl2pPr>
            <a:lvl3pPr marL="685183" indent="0">
              <a:buNone/>
              <a:defRPr sz="1798"/>
            </a:lvl3pPr>
            <a:lvl4pPr marL="1027774" indent="0">
              <a:buNone/>
              <a:defRPr sz="1499"/>
            </a:lvl4pPr>
            <a:lvl5pPr marL="1370366" indent="0">
              <a:buNone/>
              <a:defRPr sz="1499"/>
            </a:lvl5pPr>
            <a:lvl6pPr marL="1712957" indent="0">
              <a:buNone/>
              <a:defRPr sz="1499"/>
            </a:lvl6pPr>
            <a:lvl7pPr marL="2055548" indent="0">
              <a:buNone/>
              <a:defRPr sz="1499"/>
            </a:lvl7pPr>
            <a:lvl8pPr marL="2398140" indent="0">
              <a:buNone/>
              <a:defRPr sz="1499"/>
            </a:lvl8pPr>
            <a:lvl9pPr marL="2740731" indent="0">
              <a:buNone/>
              <a:defRPr sz="1499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 descr="Decorative"/>
          <p:cNvCxnSpPr/>
          <p:nvPr userDrawn="1"/>
        </p:nvCxnSpPr>
        <p:spPr>
          <a:xfrm>
            <a:off x="702000" y="701351"/>
            <a:ext cx="3690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5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2244"/>
            <a:ext cx="7740000" cy="683367"/>
          </a:xfrm>
        </p:spPr>
        <p:txBody>
          <a:bodyPr/>
          <a:lstStyle>
            <a:lvl1pPr>
              <a:defRPr sz="1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6402"/>
            <a:ext cx="7740000" cy="312910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774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0351"/>
            <a:ext cx="7776000" cy="3093136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6B89EB1C-6EBC-42DD-9C6B-D0DACBBF2130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3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1101"/>
            <a:ext cx="7740000" cy="719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0351"/>
            <a:ext cx="3844800" cy="6833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199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9062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 baseline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0351"/>
            <a:ext cx="3844800" cy="68336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199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499685"/>
            <a:ext cx="1890000" cy="2373802"/>
          </a:xfrm>
        </p:spPr>
        <p:txBody>
          <a:bodyPr/>
          <a:lstStyle>
            <a:lvl1pPr>
              <a:lnSpc>
                <a:spcPct val="99000"/>
              </a:lnSpc>
              <a:spcAft>
                <a:spcPts val="899"/>
              </a:spcAft>
              <a:defRPr sz="899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1" i="0">
                <a:latin typeface="+mn-lt"/>
              </a:defRPr>
            </a:lvl2pPr>
            <a:lvl3pPr marL="179838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3pPr>
            <a:lvl4pPr marL="359676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4pPr>
            <a:lvl5pPr marL="539514" indent="-179838">
              <a:lnSpc>
                <a:spcPct val="99000"/>
              </a:lnSpc>
              <a:spcBef>
                <a:spcPts val="0"/>
              </a:spcBef>
              <a:spcAft>
                <a:spcPts val="899"/>
              </a:spcAft>
              <a:defRPr sz="899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 descr="Decorative">
            <a:extLst>
              <a:ext uri="{FF2B5EF4-FFF2-40B4-BE49-F238E27FC236}">
                <a16:creationId xmlns:a16="http://schemas.microsoft.com/office/drawing/2014/main" id="{5A309BB2-2AC1-4B0E-903D-ABC5C34418A6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2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 descr="Decorative">
            <a:extLst>
              <a:ext uri="{FF2B5EF4-FFF2-40B4-BE49-F238E27FC236}">
                <a16:creationId xmlns:a16="http://schemas.microsoft.com/office/drawing/2014/main" id="{7F454501-DD7E-4F92-B5AE-6A982447449E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9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90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649119"/>
            <a:ext cx="6803775" cy="1417807"/>
          </a:xfrm>
        </p:spPr>
        <p:txBody>
          <a:bodyPr anchor="b">
            <a:noAutofit/>
          </a:bodyPr>
          <a:lstStyle>
            <a:lvl1pPr>
              <a:defRPr sz="3197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6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198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0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773" indent="-251773">
              <a:lnSpc>
                <a:spcPct val="110000"/>
              </a:lnSpc>
              <a:defRPr/>
            </a:lvl3pPr>
            <a:lvl4pPr marL="503546" indent="-251773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676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7702" y="950119"/>
            <a:ext cx="7884000" cy="3357563"/>
          </a:xfrm>
        </p:spPr>
        <p:txBody>
          <a:bodyPr tIns="0"/>
          <a:lstStyle>
            <a:lvl1pPr marL="0" indent="0">
              <a:lnSpc>
                <a:spcPct val="105000"/>
              </a:lnSpc>
              <a:spcBef>
                <a:spcPts val="2250"/>
              </a:spcBef>
              <a:buFont typeface="Arial" panose="020B0604020202020204" pitchFamily="34" charset="0"/>
              <a:buNone/>
              <a:defRPr sz="1875">
                <a:solidFill>
                  <a:schemeClr val="tx1"/>
                </a:solidFill>
              </a:defRPr>
            </a:lvl1pPr>
            <a:lvl2pPr marL="189000" indent="-189000">
              <a:lnSpc>
                <a:spcPct val="105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875" b="0">
                <a:solidFill>
                  <a:schemeClr val="tx1"/>
                </a:solidFill>
              </a:defRPr>
            </a:lvl2pPr>
            <a:lvl3pPr marL="378000" indent="-189000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1875">
                <a:solidFill>
                  <a:schemeClr val="tx1"/>
                </a:solidFill>
              </a:defRPr>
            </a:lvl3pPr>
            <a:lvl4pPr marL="567000" indent="-189000">
              <a:lnSpc>
                <a:spcPct val="105000"/>
              </a:lnSpc>
              <a:spcBef>
                <a:spcPts val="900"/>
              </a:spcBef>
              <a:buFont typeface="Karla" pitchFamily="2" charset="0"/>
              <a:buChar char="&gt;"/>
              <a:defRPr sz="1875" b="0"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900"/>
              </a:spcBef>
              <a:defRPr sz="1875" b="1">
                <a:solidFill>
                  <a:schemeClr val="tx1"/>
                </a:solidFill>
              </a:defRPr>
            </a:lvl5pPr>
            <a:lvl6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6pPr>
            <a:lvl7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7pPr>
            <a:lvl8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8pPr>
            <a:lvl9pPr>
              <a:lnSpc>
                <a:spcPct val="105000"/>
              </a:lnSpc>
              <a:spcBef>
                <a:spcPts val="900"/>
              </a:spcBef>
              <a:defRPr sz="18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text, press the ‘Increase / Decrease’ button to change from body text to bullets.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7BAF7E-AD31-4199-90C2-26A009C96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2" y="322664"/>
            <a:ext cx="7884000" cy="5298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text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8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001" y="1593644"/>
            <a:ext cx="6549517" cy="1051806"/>
          </a:xfrm>
        </p:spPr>
        <p:txBody>
          <a:bodyPr anchor="b"/>
          <a:lstStyle>
            <a:lvl1pPr algn="l">
              <a:lnSpc>
                <a:spcPct val="100000"/>
              </a:lnSpc>
              <a:defRPr sz="3497" spc="-4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1" y="2645450"/>
            <a:ext cx="6549517" cy="860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None/>
              <a:defRPr sz="2797" baseline="0">
                <a:solidFill>
                  <a:schemeClr val="tx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105976"/>
            <a:ext cx="3600000" cy="287734"/>
          </a:xfrm>
        </p:spPr>
        <p:txBody>
          <a:bodyPr anchor="ctr" anchorCtr="0"/>
          <a:lstStyle>
            <a:lvl1pPr>
              <a:defRPr sz="1199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798335"/>
            <a:ext cx="6840000" cy="575467"/>
          </a:xfrm>
        </p:spPr>
        <p:txBody>
          <a:bodyPr anchor="b"/>
          <a:lstStyle>
            <a:lvl1pPr>
              <a:lnSpc>
                <a:spcPct val="100000"/>
              </a:lnSpc>
              <a:defRPr sz="299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5818"/>
            <a:ext cx="6840000" cy="107900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None/>
              <a:defRPr sz="2398" baseline="0">
                <a:solidFill>
                  <a:schemeClr val="tx1"/>
                </a:solidFill>
              </a:defRPr>
            </a:lvl1pPr>
            <a:lvl2pPr marL="342591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183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777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36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95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554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81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073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0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0351"/>
            <a:ext cx="7740000" cy="28773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D3BDF4BD-FEB7-4658-B96A-6E92F99CB35F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6318"/>
            <a:ext cx="3708000" cy="3057169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6318"/>
            <a:ext cx="3708000" cy="3057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76FB9B50-089B-4AC5-968A-1462039B211F}"/>
              </a:ext>
            </a:extLst>
          </p:cNvPr>
          <p:cNvCxnSpPr/>
          <p:nvPr userDrawn="1"/>
        </p:nvCxnSpPr>
        <p:spPr>
          <a:xfrm>
            <a:off x="702000" y="701351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92" r:id="rId4"/>
    <p:sldLayoutId id="2147483893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899167"/>
            <a:ext cx="7740000" cy="82723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0351"/>
            <a:ext cx="7740000" cy="287733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37521"/>
            <a:ext cx="1080000" cy="17983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99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90" r:id="rId14"/>
    <p:sldLayoutId id="2147483891" r:id="rId15"/>
  </p:sldLayoutIdLst>
  <p:hf hdr="0" dt="0"/>
  <p:txStyles>
    <p:titleStyle>
      <a:lvl1pPr algn="l" defTabSz="685183" rtl="0" eaLnBrk="1" latinLnBrk="0" hangingPunct="1">
        <a:lnSpc>
          <a:spcPct val="95000"/>
        </a:lnSpc>
        <a:spcBef>
          <a:spcPct val="0"/>
        </a:spcBef>
        <a:spcAft>
          <a:spcPts val="599"/>
        </a:spcAft>
        <a:buNone/>
        <a:defRPr sz="2398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FontTx/>
        <a:buNone/>
        <a:defRPr sz="1998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183" rtl="0" eaLnBrk="1" latinLnBrk="0" hangingPunct="1">
        <a:lnSpc>
          <a:spcPct val="98000"/>
        </a:lnSpc>
        <a:spcBef>
          <a:spcPts val="375"/>
        </a:spcBef>
        <a:buFontTx/>
        <a:buNone/>
        <a:defRPr sz="1998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7579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998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5158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1402736" indent="-467579" algn="l" defTabSz="685183" rtl="0" eaLnBrk="1" latinLnBrk="0" hangingPunct="1">
        <a:lnSpc>
          <a:spcPct val="98000"/>
        </a:lnSpc>
        <a:spcBef>
          <a:spcPts val="0"/>
        </a:spcBef>
        <a:spcAft>
          <a:spcPts val="1299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3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844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435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199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199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838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199" kern="1200">
          <a:solidFill>
            <a:schemeClr val="tx1"/>
          </a:solidFill>
          <a:latin typeface="+mn-lt"/>
          <a:ea typeface="+mn-ea"/>
          <a:cs typeface="+mn-cs"/>
        </a:defRPr>
      </a:lvl3pPr>
      <a:lvl4pPr marL="359676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199" kern="1200">
          <a:solidFill>
            <a:schemeClr val="tx1"/>
          </a:solidFill>
          <a:latin typeface="+mn-lt"/>
          <a:ea typeface="+mn-ea"/>
          <a:cs typeface="+mn-cs"/>
        </a:defRPr>
      </a:lvl4pPr>
      <a:lvl5pPr marL="539514" indent="-179838" algn="l" defTabSz="9135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19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57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548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73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E16C_FD182D8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.capability@safercare.vic.gov.a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governance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2.health.vic.gov.au/about/publications/policiesandguidelines/Integrity-governance-framework-and-assessment-tool-resources" TargetMode="External"/><Relationship Id="rId4" Type="http://schemas.openxmlformats.org/officeDocument/2006/relationships/hyperlink" Target="https://www2.health.vic.gov.au/hospitals-and-health-services/boards-and-governance/education-resources-for-boards/directors-toolkit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servicegovernance@health.vic.gov.a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health.vic.gov.au/share_link/5c310551-7faf-4489-bca8-dbc0f678fe60/126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326564"/>
            <a:ext cx="6803775" cy="544293"/>
          </a:xfrm>
        </p:spPr>
        <p:txBody>
          <a:bodyPr/>
          <a:lstStyle/>
          <a:p>
            <a:r>
              <a:rPr lang="en-AU" dirty="0"/>
              <a:t>Induction training for board directors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8" y="980196"/>
            <a:ext cx="8375402" cy="445833"/>
          </a:xfrm>
        </p:spPr>
        <p:txBody>
          <a:bodyPr/>
          <a:lstStyle/>
          <a:p>
            <a:r>
              <a:rPr lang="en-AU" sz="2000">
                <a:solidFill>
                  <a:srgbClr val="201547"/>
                </a:solidFill>
                <a:ea typeface="ＭＳ Ｐゴシック"/>
              </a:rPr>
              <a:t>Session 1</a:t>
            </a:r>
          </a:p>
          <a:p>
            <a:r>
              <a:rPr lang="en-AU" sz="2000">
                <a:solidFill>
                  <a:srgbClr val="201547"/>
                </a:solidFill>
                <a:ea typeface="ＭＳ Ｐゴシック"/>
              </a:rPr>
              <a:t>Introduction to the Victorian health system and clinical governance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39999" y="2286000"/>
            <a:ext cx="7858414" cy="99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600">
                <a:solidFill>
                  <a:srgbClr val="201547"/>
                </a:solidFill>
                <a:ea typeface="ＭＳ Ｐゴシック"/>
              </a:rPr>
              <a:t>Facilitator: Dr Joanna Flynn, Chair, Boards Ministerial Advisory Committee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AU" altLang="en-US" sz="1600">
              <a:solidFill>
                <a:srgbClr val="201547"/>
              </a:solidFill>
              <a:latin typeface="Arial" charset="0"/>
              <a:ea typeface="ＭＳ Ｐゴシック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en-US" sz="1600">
                <a:solidFill>
                  <a:srgbClr val="201547"/>
                </a:solidFill>
                <a:latin typeface="Arial" charset="0"/>
                <a:ea typeface="ＭＳ Ｐゴシック"/>
                <a:cs typeface="Arial" charset="0"/>
              </a:rPr>
              <a:t>13 July 2023</a:t>
            </a:r>
            <a:endParaRPr lang="en-AU" altLang="en-US" sz="1600">
              <a:solidFill>
                <a:srgbClr val="201547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AU" altLang="en-US" sz="1600">
              <a:solidFill>
                <a:srgbClr val="201547"/>
              </a:solidFill>
              <a:ea typeface="ＭＳ Ｐゴシック"/>
            </a:endParaRPr>
          </a:p>
          <a:p>
            <a:r>
              <a:rPr lang="en-AU" sz="1200" b="1">
                <a:solidFill>
                  <a:schemeClr val="bg1"/>
                </a:solidFill>
              </a:rPr>
              <a:t>     </a:t>
            </a:r>
          </a:p>
          <a:p>
            <a:endParaRPr lang="en-AU" sz="1200" b="1">
              <a:solidFill>
                <a:schemeClr val="bg1"/>
              </a:solidFill>
            </a:endParaRPr>
          </a:p>
          <a:p>
            <a:r>
              <a:rPr lang="en-AU" sz="1200" b="1">
                <a:solidFill>
                  <a:schemeClr val="bg1"/>
                </a:solidFill>
              </a:rPr>
              <a:t>                                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E213-03A0-4DE8-944A-28EA7D46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649119"/>
            <a:ext cx="6803775" cy="971552"/>
          </a:xfrm>
        </p:spPr>
        <p:txBody>
          <a:bodyPr/>
          <a:lstStyle/>
          <a:p>
            <a:r>
              <a:rPr lang="en-AU" dirty="0"/>
              <a:t>About the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83069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E33-9223-4889-9FBB-E2E7A7DC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Organisational structure</a:t>
            </a:r>
            <a:endParaRPr lang="en-AU" dirty="0">
              <a:latin typeface="VIC" panose="00000500000000000000" pitchFamily="2" charset="0"/>
            </a:endParaRPr>
          </a:p>
        </p:txBody>
      </p:sp>
      <p:grpSp>
        <p:nvGrpSpPr>
          <p:cNvPr id="5" name="Group 4" descr="Department of Health Organisational Structure:&#10;1. Secretary - Euan Wallace&#10;1a. Aboriginal Health - Nicole McCartney Chief Aboriginal Health Advisor&#10;1b. Commissioning and Sytem Improvement - Louise McKinlay Acting Deputy Secretary&#10;1c. Mental Health and Wellbeing - Katherine Whetton Deputy Secretary&#10;1d. Public Health - Zoe Wainer Deputy Secretary&#10;1e. Health Infrastructure - Chris Hotham - Deputy Secretary&#10;1f. Victorian Agency for health Information - Lance Emerson - CEO&#10;&#10;1fa - Safer Care Victoria - Mike Roberts - CEO&#10;&#10;2a. Reform and Medical Research - Nicole Brady - Deputy Secretary&#10;2b. Regulatory, Risk, Integrity and Legal - Jacinda De Witts&#10;2c. Corporate Services - Daen Dorazio - Deputy Secretary&#10;">
            <a:extLst>
              <a:ext uri="{FF2B5EF4-FFF2-40B4-BE49-F238E27FC236}">
                <a16:creationId xmlns:a16="http://schemas.microsoft.com/office/drawing/2014/main" id="{C953218B-8120-4331-A6D7-39F903D646C9}"/>
              </a:ext>
            </a:extLst>
          </p:cNvPr>
          <p:cNvGrpSpPr/>
          <p:nvPr/>
        </p:nvGrpSpPr>
        <p:grpSpPr>
          <a:xfrm>
            <a:off x="745940" y="1148581"/>
            <a:ext cx="8115448" cy="3686626"/>
            <a:chOff x="643072" y="2426961"/>
            <a:chExt cx="8696921" cy="26623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8EB21F-9B96-43E6-82E9-DF35539578E4}"/>
                </a:ext>
              </a:extLst>
            </p:cNvPr>
            <p:cNvSpPr/>
            <p:nvPr/>
          </p:nvSpPr>
          <p:spPr>
            <a:xfrm>
              <a:off x="836915" y="3904106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>
                <a:defRPr/>
              </a:pPr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Reform and Medical Research</a:t>
              </a:r>
              <a:endParaRPr lang="en-AU" sz="1000">
                <a:solidFill>
                  <a:prstClr val="white"/>
                </a:solidFill>
                <a:latin typeface="VIC" panose="0000050000000000000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6F28CC-B02B-4A5D-82FA-D4B24C420739}"/>
                </a:ext>
              </a:extLst>
            </p:cNvPr>
            <p:cNvCxnSpPr>
              <a:cxnSpLocks/>
            </p:cNvCxnSpPr>
            <p:nvPr/>
          </p:nvCxnSpPr>
          <p:spPr>
            <a:xfrm>
              <a:off x="1309198" y="2911765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CBE55D-89D0-41E7-8E48-423C80AADC07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61" y="2914391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0E5E5-C22F-4CE4-A172-859B5D92B7FC}"/>
                </a:ext>
              </a:extLst>
            </p:cNvPr>
            <p:cNvCxnSpPr>
              <a:cxnSpLocks/>
            </p:cNvCxnSpPr>
            <p:nvPr/>
          </p:nvCxnSpPr>
          <p:spPr>
            <a:xfrm>
              <a:off x="6980441" y="2914391"/>
              <a:ext cx="0" cy="4878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095E03-FB5C-479F-94DA-5A2A7AAA9108}"/>
                </a:ext>
              </a:extLst>
            </p:cNvPr>
            <p:cNvCxnSpPr>
              <a:cxnSpLocks/>
            </p:cNvCxnSpPr>
            <p:nvPr/>
          </p:nvCxnSpPr>
          <p:spPr>
            <a:xfrm>
              <a:off x="5580504" y="2914391"/>
              <a:ext cx="0" cy="4878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5338D-CC3C-4BB0-8574-91B62D9F4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113" y="3297338"/>
              <a:ext cx="482845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4722E3-DC8B-4A15-BC85-2CDE98FD2FA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539" y="2907955"/>
              <a:ext cx="0" cy="3029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098BEE-E7D5-429A-AEF0-A6A0E288980B}"/>
                </a:ext>
              </a:extLst>
            </p:cNvPr>
            <p:cNvCxnSpPr>
              <a:cxnSpLocks/>
            </p:cNvCxnSpPr>
            <p:nvPr/>
          </p:nvCxnSpPr>
          <p:spPr>
            <a:xfrm>
              <a:off x="4089539" y="2562225"/>
              <a:ext cx="0" cy="36322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D3F9DE-B2AD-47E2-8178-A24349F7F253}"/>
                </a:ext>
              </a:extLst>
            </p:cNvPr>
            <p:cNvCxnSpPr>
              <a:cxnSpLocks/>
            </p:cNvCxnSpPr>
            <p:nvPr/>
          </p:nvCxnSpPr>
          <p:spPr>
            <a:xfrm>
              <a:off x="662927" y="4067741"/>
              <a:ext cx="17851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D5C72B-277F-4799-B886-7569986B2E9F}"/>
                </a:ext>
              </a:extLst>
            </p:cNvPr>
            <p:cNvSpPr/>
            <p:nvPr/>
          </p:nvSpPr>
          <p:spPr>
            <a:xfrm>
              <a:off x="3518792" y="3164530"/>
              <a:ext cx="1293950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 dirty="0">
                  <a:solidFill>
                    <a:prstClr val="white"/>
                  </a:solidFill>
                  <a:latin typeface="VIC" panose="00000500000000000000"/>
                </a:rPr>
                <a:t>Mental Health and Wellbeing </a:t>
              </a:r>
            </a:p>
            <a:p>
              <a:pPr algn="ctr" defTabSz="685814">
                <a:defRPr/>
              </a:pPr>
              <a:r>
                <a:rPr lang="en-AU" sz="900" dirty="0">
                  <a:solidFill>
                    <a:prstClr val="white"/>
                  </a:solidFill>
                  <a:latin typeface="VIC" panose="00000500000000000000"/>
                </a:rPr>
                <a:t>Katherine </a:t>
              </a:r>
              <a:r>
                <a:rPr lang="en-AU" sz="900" dirty="0" err="1">
                  <a:solidFill>
                    <a:prstClr val="white"/>
                  </a:solidFill>
                  <a:latin typeface="VIC" panose="00000500000000000000"/>
                </a:rPr>
                <a:t>Whetton</a:t>
              </a:r>
              <a:r>
                <a:rPr lang="en-AU" sz="900" dirty="0">
                  <a:solidFill>
                    <a:prstClr val="white"/>
                  </a:solidFill>
                  <a:latin typeface="VIC" panose="00000500000000000000"/>
                </a:rPr>
                <a:t> Deputy Secretary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6A7BE00-815D-45FE-8A23-F6FC30BCA788}"/>
                </a:ext>
              </a:extLst>
            </p:cNvPr>
            <p:cNvSpPr/>
            <p:nvPr/>
          </p:nvSpPr>
          <p:spPr>
            <a:xfrm>
              <a:off x="2027638" y="3141577"/>
              <a:ext cx="1373380" cy="63405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endParaRPr lang="en-AU" sz="900" b="1">
                <a:solidFill>
                  <a:prstClr val="white"/>
                </a:solidFill>
                <a:latin typeface="VIC" panose="00000500000000000000"/>
              </a:endParaRPr>
            </a:p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Commissioning and System Improvement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Louise McKinlay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Acting Deputy Secretary</a:t>
              </a:r>
            </a:p>
            <a:p>
              <a:pPr algn="ctr" defTabSz="685814"/>
              <a:endParaRPr lang="en-AU" sz="1000" b="1">
                <a:solidFill>
                  <a:prstClr val="white"/>
                </a:solidFill>
                <a:latin typeface="VIC" panose="0000050000000000000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C6EA7F-AEFE-46E4-910E-A7D94521B14C}"/>
                </a:ext>
              </a:extLst>
            </p:cNvPr>
            <p:cNvCxnSpPr>
              <a:cxnSpLocks/>
            </p:cNvCxnSpPr>
            <p:nvPr/>
          </p:nvCxnSpPr>
          <p:spPr>
            <a:xfrm>
              <a:off x="650081" y="2892426"/>
              <a:ext cx="7022" cy="20826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FF3D9E-1E6B-4C9A-9D45-9E7BB399C4C1}"/>
                </a:ext>
              </a:extLst>
            </p:cNvPr>
            <p:cNvCxnSpPr>
              <a:cxnSpLocks/>
            </p:cNvCxnSpPr>
            <p:nvPr/>
          </p:nvCxnSpPr>
          <p:spPr>
            <a:xfrm>
              <a:off x="643072" y="2898955"/>
              <a:ext cx="7251934" cy="1800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EE6B1E-08C0-4035-824F-F3B46288E68F}"/>
                </a:ext>
              </a:extLst>
            </p:cNvPr>
            <p:cNvSpPr/>
            <p:nvPr/>
          </p:nvSpPr>
          <p:spPr>
            <a:xfrm>
              <a:off x="774877" y="3166601"/>
              <a:ext cx="1109387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Aboriginal </a:t>
              </a:r>
              <a:br>
                <a:rPr lang="en-AU" sz="900" b="1">
                  <a:solidFill>
                    <a:prstClr val="white"/>
                  </a:solidFill>
                  <a:latin typeface="VIC" panose="00000500000000000000"/>
                </a:rPr>
              </a:b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Health 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Nicole McCartney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Chief Aboriginal Health Advisor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BE78849-DC7F-4E79-B4DB-1A40B65B93BB}"/>
                </a:ext>
              </a:extLst>
            </p:cNvPr>
            <p:cNvSpPr/>
            <p:nvPr/>
          </p:nvSpPr>
          <p:spPr>
            <a:xfrm>
              <a:off x="6447268" y="3166603"/>
              <a:ext cx="1272763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Health Infrastructure </a:t>
              </a: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Chris Hotham</a:t>
              </a:r>
            </a:p>
            <a:p>
              <a:pPr algn="ctr" defTabSz="685814">
                <a:defRPr/>
              </a:pP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Deputy Secretary</a:t>
              </a:r>
            </a:p>
            <a:p>
              <a:pPr algn="ctr" defTabSz="685814">
                <a:defRPr/>
              </a:pPr>
              <a:endParaRPr lang="en-AU" sz="643">
                <a:solidFill>
                  <a:prstClr val="white"/>
                </a:solidFill>
                <a:latin typeface="VIC" panose="0000050000000000000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2127DF-E124-40F5-A55D-D6066A9786BE}"/>
                </a:ext>
              </a:extLst>
            </p:cNvPr>
            <p:cNvSpPr/>
            <p:nvPr/>
          </p:nvSpPr>
          <p:spPr>
            <a:xfrm>
              <a:off x="4950501" y="3162116"/>
              <a:ext cx="1318524" cy="585952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Public Health </a:t>
              </a:r>
            </a:p>
            <a:p>
              <a:pPr algn="ctr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Zoe </a:t>
              </a:r>
              <a:r>
                <a:rPr lang="en-AU" sz="900" err="1">
                  <a:solidFill>
                    <a:prstClr val="white"/>
                  </a:solidFill>
                  <a:latin typeface="VIC" panose="00000500000000000000"/>
                </a:rPr>
                <a:t>Wainer</a:t>
              </a:r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 </a:t>
              </a:r>
            </a:p>
            <a:p>
              <a:pPr algn="ctr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Deputy Secretary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F27F6E2-9EAA-4D14-8888-67359951F1C7}"/>
                </a:ext>
              </a:extLst>
            </p:cNvPr>
            <p:cNvSpPr/>
            <p:nvPr/>
          </p:nvSpPr>
          <p:spPr>
            <a:xfrm>
              <a:off x="3440258" y="2426961"/>
              <a:ext cx="1303960" cy="327273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>
                <a:defRPr/>
              </a:pPr>
              <a:r>
                <a:rPr lang="en-AU" sz="1000" b="1" dirty="0">
                  <a:solidFill>
                    <a:prstClr val="white"/>
                  </a:solidFill>
                  <a:latin typeface="VIC" panose="00000500000000000000"/>
                </a:rPr>
                <a:t>Secretary</a:t>
              </a:r>
            </a:p>
            <a:p>
              <a:pPr algn="ctr" defTabSz="685814">
                <a:defRPr/>
              </a:pPr>
              <a:r>
                <a:rPr lang="en-AU" sz="1000" dirty="0">
                  <a:solidFill>
                    <a:schemeClr val="bg1"/>
                  </a:solidFill>
                  <a:latin typeface="VIC" panose="00000500000000000000" pitchFamily="2" charset="0"/>
                </a:rPr>
                <a:t>Euan Wallace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EA4298E-A910-4422-B5B4-6DC68D760585}"/>
                </a:ext>
              </a:extLst>
            </p:cNvPr>
            <p:cNvSpPr/>
            <p:nvPr/>
          </p:nvSpPr>
          <p:spPr>
            <a:xfrm>
              <a:off x="8036033" y="3141576"/>
              <a:ext cx="1303960" cy="584685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Safer Care Victoria</a:t>
              </a:r>
            </a:p>
            <a:p>
              <a:pPr algn="ctr" defTabSz="685814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Mike Roberts, CEO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6CC2CB-C8F6-4EAE-AB40-98462D427A40}"/>
                </a:ext>
              </a:extLst>
            </p:cNvPr>
            <p:cNvCxnSpPr>
              <a:cxnSpLocks/>
            </p:cNvCxnSpPr>
            <p:nvPr/>
          </p:nvCxnSpPr>
          <p:spPr>
            <a:xfrm>
              <a:off x="669803" y="4514495"/>
              <a:ext cx="20826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B236A8-A1D4-4AA2-89A7-4BC393B68137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9" y="4961985"/>
              <a:ext cx="208264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D2F2BD7-DC8F-49D5-97FD-2ADEFCA80AF2}"/>
                </a:ext>
              </a:extLst>
            </p:cNvPr>
            <p:cNvSpPr/>
            <p:nvPr/>
          </p:nvSpPr>
          <p:spPr>
            <a:xfrm>
              <a:off x="836915" y="4348729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/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Regulatory, Risk, Integrity and Legal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AF7C2BA-DA0E-4485-A246-A1D98E90F989}"/>
                </a:ext>
              </a:extLst>
            </p:cNvPr>
            <p:cNvSpPr/>
            <p:nvPr/>
          </p:nvSpPr>
          <p:spPr>
            <a:xfrm>
              <a:off x="834003" y="4762070"/>
              <a:ext cx="6631346" cy="327273"/>
            </a:xfrm>
            <a:prstGeom prst="roundRect">
              <a:avLst/>
            </a:prstGeom>
            <a:solidFill>
              <a:srgbClr val="1F497D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90000" rIns="0" bIns="90000" rtlCol="0" anchor="ctr"/>
            <a:lstStyle/>
            <a:p>
              <a:pPr marL="88899" defTabSz="685814"/>
              <a:r>
                <a:rPr lang="en-AU" sz="1000" b="1">
                  <a:solidFill>
                    <a:prstClr val="white"/>
                  </a:solidFill>
                  <a:latin typeface="VIC" panose="00000500000000000000"/>
                </a:rPr>
                <a:t>Corporate Services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3C0079-E302-465F-9997-33CA93C4CBD9}"/>
                </a:ext>
              </a:extLst>
            </p:cNvPr>
            <p:cNvCxnSpPr>
              <a:cxnSpLocks/>
            </p:cNvCxnSpPr>
            <p:nvPr/>
          </p:nvCxnSpPr>
          <p:spPr>
            <a:xfrm>
              <a:off x="7878032" y="2921563"/>
              <a:ext cx="1" cy="115323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84A5C9E-7388-4F97-BE43-5B9AB91C0490}"/>
                </a:ext>
              </a:extLst>
            </p:cNvPr>
            <p:cNvSpPr/>
            <p:nvPr/>
          </p:nvSpPr>
          <p:spPr>
            <a:xfrm>
              <a:off x="7505891" y="3878565"/>
              <a:ext cx="1665320" cy="425749"/>
            </a:xfrm>
            <a:prstGeom prst="roundRect">
              <a:avLst/>
            </a:prstGeom>
            <a:solidFill>
              <a:srgbClr val="1800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14"/>
              <a:r>
                <a:rPr lang="en-AU" sz="900" b="1">
                  <a:solidFill>
                    <a:prstClr val="white"/>
                  </a:solidFill>
                  <a:latin typeface="VIC" panose="00000500000000000000"/>
                </a:rPr>
                <a:t>Victorian Agency for Health Information  </a:t>
              </a:r>
            </a:p>
            <a:p>
              <a:pPr algn="ctr" defTabSz="685814"/>
              <a:r>
                <a:rPr lang="en-AU" sz="900">
                  <a:solidFill>
                    <a:prstClr val="white"/>
                  </a:solidFill>
                  <a:latin typeface="VIC" panose="00000500000000000000"/>
                </a:rPr>
                <a:t>Lance Emerson, CEO</a:t>
              </a:r>
              <a:r>
                <a:rPr lang="en-AU" sz="1000">
                  <a:solidFill>
                    <a:prstClr val="white"/>
                  </a:solidFill>
                  <a:latin typeface="VIC" panose="00000500000000000000"/>
                </a:rPr>
                <a:t> 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B676E5-02DC-4D49-9659-5FE87CBFEA98}"/>
              </a:ext>
            </a:extLst>
          </p:cNvPr>
          <p:cNvSpPr txBox="1"/>
          <p:nvPr/>
        </p:nvSpPr>
        <p:spPr>
          <a:xfrm>
            <a:off x="5523521" y="4465873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 err="1">
                <a:solidFill>
                  <a:prstClr val="white"/>
                </a:solidFill>
                <a:latin typeface="VIC" panose="00000500000000000000"/>
              </a:rPr>
              <a:t>Daen</a:t>
            </a: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 </a:t>
            </a:r>
            <a:r>
              <a:rPr lang="en-AU" sz="900" err="1">
                <a:solidFill>
                  <a:prstClr val="white"/>
                </a:solidFill>
                <a:latin typeface="VIC" panose="00000500000000000000"/>
              </a:rPr>
              <a:t>Dorazio</a:t>
            </a:r>
            <a:endParaRPr lang="en-AU" sz="900">
              <a:solidFill>
                <a:prstClr val="white"/>
              </a:solidFill>
              <a:latin typeface="VIC" panose="00000500000000000000"/>
            </a:endParaRP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Deputy Secretary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053C4E-CCCD-4F04-947B-E36D7EC638FE}"/>
              </a:ext>
            </a:extLst>
          </p:cNvPr>
          <p:cNvSpPr txBox="1"/>
          <p:nvPr/>
        </p:nvSpPr>
        <p:spPr>
          <a:xfrm>
            <a:off x="5523521" y="3861764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Jacinda De Witts</a:t>
            </a: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Deputy Secretary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B92C05-D293-4998-A6F2-14AFE251B8C7}"/>
              </a:ext>
            </a:extLst>
          </p:cNvPr>
          <p:cNvSpPr txBox="1"/>
          <p:nvPr/>
        </p:nvSpPr>
        <p:spPr>
          <a:xfrm>
            <a:off x="5523520" y="3215141"/>
            <a:ext cx="139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Nicole Brady</a:t>
            </a:r>
          </a:p>
          <a:p>
            <a:pPr algn="ctr" defTabSz="685814">
              <a:defRPr/>
            </a:pPr>
            <a:r>
              <a:rPr lang="en-AU" sz="900">
                <a:solidFill>
                  <a:prstClr val="white"/>
                </a:solidFill>
                <a:latin typeface="VIC" panose="00000500000000000000"/>
              </a:rPr>
              <a:t> Deputy Secretary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45EFA-E941-A7AF-474A-DA755A95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632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701E-195A-69F1-099F-F06749C5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Strategic Plan 2023-2027</a:t>
            </a:r>
          </a:p>
        </p:txBody>
      </p:sp>
      <p:pic>
        <p:nvPicPr>
          <p:cNvPr id="49" name="Content Placeholder 48" descr="Department of Health - Strategic Plan 2023-2027">
            <a:extLst>
              <a:ext uri="{FF2B5EF4-FFF2-40B4-BE49-F238E27FC236}">
                <a16:creationId xmlns:a16="http://schemas.microsoft.com/office/drawing/2014/main" id="{24D22CD7-FA63-6CA4-7154-413DBCE54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21815"/>
            <a:ext cx="9144000" cy="38229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E15E-1BE9-BA63-1589-50624CFE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054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3320-629B-C3AA-59E6-F0D01E0F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D63B-EC69-051B-20DF-C0F3DCFD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59099"/>
            <a:ext cx="8243887" cy="3876540"/>
          </a:xfrm>
        </p:spPr>
        <p:txBody>
          <a:bodyPr/>
          <a:lstStyle/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Value</a:t>
            </a:r>
            <a:r>
              <a:rPr lang="en-AU" sz="2000" b="0" i="0">
                <a:solidFill>
                  <a:srgbClr val="2A2736"/>
                </a:solidFill>
                <a:effectLst/>
                <a:latin typeface="VIC-SemiBold"/>
              </a:rPr>
              <a:t> –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Make the best use of resources to deliver great health outcomes</a:t>
            </a:r>
          </a:p>
          <a:p>
            <a:pPr algn="l"/>
            <a:r>
              <a:rPr lang="en-AU" sz="2000">
                <a:solidFill>
                  <a:srgbClr val="2A2736"/>
                </a:solidFill>
                <a:latin typeface="VIC-Regular"/>
              </a:rPr>
              <a:t>Lived experience leadership </a:t>
            </a:r>
            <a:r>
              <a:rPr lang="en-AU" sz="2000" b="0">
                <a:solidFill>
                  <a:srgbClr val="2A2736"/>
                </a:solidFill>
                <a:latin typeface="VIC-Regular"/>
              </a:rPr>
              <a:t>– Accessible care, safe and quality experience of care</a:t>
            </a:r>
            <a:endParaRPr lang="en-AU" sz="2000" b="0" i="0">
              <a:solidFill>
                <a:srgbClr val="2A2736"/>
              </a:solidFill>
              <a:effectLst/>
              <a:latin typeface="VIC-Regular"/>
            </a:endParaRPr>
          </a:p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Partnering in health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– Decisions about health involve consumers, professionals, families, carers, and communities</a:t>
            </a:r>
          </a:p>
          <a:p>
            <a:pPr algn="l"/>
            <a:r>
              <a:rPr lang="en-AU" sz="2000" i="0">
                <a:solidFill>
                  <a:srgbClr val="2A2736"/>
                </a:solidFill>
                <a:effectLst/>
                <a:latin typeface="VIC-SemiBold"/>
              </a:rPr>
              <a:t>Equity in health care</a:t>
            </a:r>
            <a:r>
              <a:rPr lang="en-AU" sz="2000" i="0">
                <a:solidFill>
                  <a:srgbClr val="2A2736"/>
                </a:solidFill>
                <a:effectLst/>
                <a:latin typeface="VIC-Regular"/>
              </a:rPr>
              <a:t> </a:t>
            </a:r>
            <a:r>
              <a:rPr lang="en-AU" sz="2000" b="0" i="0">
                <a:solidFill>
                  <a:srgbClr val="2A2736"/>
                </a:solidFill>
                <a:effectLst/>
                <a:latin typeface="VIC-Regular"/>
              </a:rPr>
              <a:t>– All Victorians can access culturally safe care and expect positive health outcomes</a:t>
            </a:r>
          </a:p>
          <a:p>
            <a:pPr algn="l"/>
            <a:r>
              <a:rPr lang="en-AU" sz="2000">
                <a:solidFill>
                  <a:srgbClr val="2A2736"/>
                </a:solidFill>
                <a:latin typeface="VIC-Regular"/>
              </a:rPr>
              <a:t>Aboriginal self-determination </a:t>
            </a:r>
            <a:endParaRPr lang="en-AU" sz="2000" b="0">
              <a:solidFill>
                <a:srgbClr val="2A2736"/>
              </a:solidFill>
              <a:latin typeface="VIC-Regular"/>
            </a:endParaRPr>
          </a:p>
          <a:p>
            <a:pPr algn="l"/>
            <a:endParaRPr lang="en-AU" sz="2000" b="0" i="0">
              <a:solidFill>
                <a:srgbClr val="2A2736"/>
              </a:solidFill>
              <a:effectLst/>
              <a:latin typeface="VIC-Regular"/>
            </a:endParaRPr>
          </a:p>
          <a:p>
            <a:endParaRPr lang="en-AU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99CE4-AD6D-21BB-CF05-6B8EEA95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612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8B5-4479-2691-8A13-B341C15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809625"/>
          </a:xfrm>
        </p:spPr>
        <p:txBody>
          <a:bodyPr/>
          <a:lstStyle/>
          <a:p>
            <a:r>
              <a:rPr lang="en-AU" dirty="0"/>
              <a:t>Strategic Directions</a:t>
            </a:r>
            <a:endParaRPr lang="en-AU" dirty="0">
              <a:latin typeface="VIC" panose="00000500000000000000" pitchFamily="2" charset="0"/>
            </a:endParaRPr>
          </a:p>
        </p:txBody>
      </p:sp>
      <p:grpSp>
        <p:nvGrpSpPr>
          <p:cNvPr id="3" name="Group 2" descr="Department of Health Strategic Directions:&#10;1. Keep people healthy and safe in the community&#10;2. Providing care closer to home&#10;3. A safe and sustainable health. Wellbeing and care system.&#10;4. A stronger more sustainable health workforce&#10;5. Moving from competition &#10;to collaboration&#10;6. Improving Aboriginal health and wellbeing&#10;7. Keep innovating and improving care">
            <a:extLst>
              <a:ext uri="{FF2B5EF4-FFF2-40B4-BE49-F238E27FC236}">
                <a16:creationId xmlns:a16="http://schemas.microsoft.com/office/drawing/2014/main" id="{E1E11F88-3815-4A11-A582-10AA00A6CF8C}"/>
              </a:ext>
            </a:extLst>
          </p:cNvPr>
          <p:cNvGrpSpPr/>
          <p:nvPr/>
        </p:nvGrpSpPr>
        <p:grpSpPr>
          <a:xfrm>
            <a:off x="217787" y="1386546"/>
            <a:ext cx="8490530" cy="3691264"/>
            <a:chOff x="325370" y="1634356"/>
            <a:chExt cx="6786086" cy="31309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3BCFB9-811F-47E9-9276-B81D176E1DA3}"/>
                </a:ext>
              </a:extLst>
            </p:cNvPr>
            <p:cNvSpPr/>
            <p:nvPr/>
          </p:nvSpPr>
          <p:spPr>
            <a:xfrm>
              <a:off x="325370" y="1634356"/>
              <a:ext cx="155895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Keep people healthy and safe in the community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FA5D4DF-08AE-4C75-B7B5-3F49C343E78F}"/>
                </a:ext>
              </a:extLst>
            </p:cNvPr>
            <p:cNvSpPr/>
            <p:nvPr/>
          </p:nvSpPr>
          <p:spPr>
            <a:xfrm>
              <a:off x="1990605" y="1788444"/>
              <a:ext cx="16138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Providing care closer to home</a:t>
              </a:r>
              <a:endParaRPr kumimoji="0" lang="en-IN" sz="105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BD71E2-2435-415D-A24E-1B82CB684FC6}"/>
                </a:ext>
              </a:extLst>
            </p:cNvPr>
            <p:cNvSpPr/>
            <p:nvPr/>
          </p:nvSpPr>
          <p:spPr>
            <a:xfrm>
              <a:off x="3635559" y="1767409"/>
              <a:ext cx="1730378" cy="313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Keep innovating and </a:t>
              </a:r>
              <a:r>
                <a:rPr lang="en-IN" sz="1200" b="1" dirty="0">
                  <a:solidFill>
                    <a:srgbClr val="100249"/>
                  </a:solidFill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 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improving care</a:t>
              </a:r>
              <a:endParaRPr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03E920-10C3-44FD-AE19-5FC5BBFD1AAC}"/>
                </a:ext>
              </a:extLst>
            </p:cNvPr>
            <p:cNvSpPr/>
            <p:nvPr/>
          </p:nvSpPr>
          <p:spPr>
            <a:xfrm>
              <a:off x="5494392" y="1769353"/>
              <a:ext cx="1617064" cy="469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Improving Aboriginal health and wellbeing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0D790E1-E277-4648-9468-057940F3F7A0}"/>
                </a:ext>
              </a:extLst>
            </p:cNvPr>
            <p:cNvSpPr/>
            <p:nvPr/>
          </p:nvSpPr>
          <p:spPr>
            <a:xfrm>
              <a:off x="358541" y="3371165"/>
              <a:ext cx="1797616" cy="469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Moving from competition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to collaboration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6B614E-8F17-4748-91C8-D35EAC4290D4}"/>
                </a:ext>
              </a:extLst>
            </p:cNvPr>
            <p:cNvSpPr/>
            <p:nvPr/>
          </p:nvSpPr>
          <p:spPr>
            <a:xfrm>
              <a:off x="2690793" y="3817072"/>
              <a:ext cx="1731391" cy="822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AU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World-leading employee experience, supply of critical roles and strengthen rural workforce, future and fit fir purpose capabilities</a:t>
              </a:r>
              <a:endParaRPr lang="en-IN" sz="1050" i="1" kern="0" dirty="0">
                <a:solidFill>
                  <a:srgbClr val="100249"/>
                </a:solidFill>
                <a:highlight>
                  <a:srgbClr val="FFFF00"/>
                </a:highlight>
                <a:latin typeface="VIC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F9CBE6-D5F1-44E4-9C4B-C0A78CE0C620}"/>
                </a:ext>
              </a:extLst>
            </p:cNvPr>
            <p:cNvSpPr/>
            <p:nvPr/>
          </p:nvSpPr>
          <p:spPr>
            <a:xfrm>
              <a:off x="1970270" y="2200206"/>
              <a:ext cx="1559446" cy="1131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AU" sz="105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Calibri" panose="020F0502020204030204" pitchFamily="34" charset="0"/>
                </a:rPr>
                <a:t>Build integrated care and pathways, invest in digital care, support access for chronic disease, improve health outcomes for rural areas</a:t>
              </a:r>
              <a:endParaRPr lang="en-IN" sz="1050" b="1" i="1" dirty="0">
                <a:solidFill>
                  <a:srgbClr val="100249"/>
                </a:solidFill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A2CBB7-BF5D-4977-B60D-B966A414588E}"/>
                </a:ext>
              </a:extLst>
            </p:cNvPr>
            <p:cNvSpPr/>
            <p:nvPr/>
          </p:nvSpPr>
          <p:spPr>
            <a:xfrm>
              <a:off x="3715002" y="2195745"/>
              <a:ext cx="1548814" cy="110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050" i="1" kern="0" dirty="0">
                  <a:solidFill>
                    <a:srgbClr val="100249"/>
                  </a:solidFill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Improve outcomes that matter to patients </a:t>
              </a:r>
              <a:r>
                <a:rPr kumimoji="0" lang="en-IN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by improving care experience, accelerate research, design better environments</a:t>
              </a:r>
              <a:endParaRPr kumimoji="0" lang="en-IN" sz="1050" b="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  <a:p>
              <a:pPr marR="0" lvl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IN" sz="1100" b="0" i="1" u="none" strike="noStrike" kern="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9A9F5C-6CD7-4CB2-845B-E4FBF240B1F1}"/>
                </a:ext>
              </a:extLst>
            </p:cNvPr>
            <p:cNvSpPr/>
            <p:nvPr/>
          </p:nvSpPr>
          <p:spPr>
            <a:xfrm>
              <a:off x="5516279" y="2193471"/>
              <a:ext cx="1562539" cy="82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i="1" kern="0">
                  <a:solidFill>
                    <a:srgbClr val="100249"/>
                  </a:solidFill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Strengthen </a:t>
              </a:r>
              <a:r>
                <a:rPr kumimoji="0" lang="en-IN" sz="1050" b="0" i="1" u="none" strike="noStrike" kern="0" cap="none" spc="0" normalizeH="0" baseline="0" noProof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access to culturally safe services, Aboriginal voice through legislation </a:t>
              </a:r>
              <a:endParaRPr kumimoji="0" lang="en-IN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IN" sz="1100" b="1" i="1" u="none" strike="noStrike" kern="120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8B921D-5327-4B15-BB7A-C739CBA83D00}"/>
                </a:ext>
              </a:extLst>
            </p:cNvPr>
            <p:cNvSpPr/>
            <p:nvPr/>
          </p:nvSpPr>
          <p:spPr>
            <a:xfrm>
              <a:off x="452852" y="3805931"/>
              <a:ext cx="1608996" cy="9593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0" i="1" u="none" strike="noStrike" kern="0" cap="none" spc="0" normalizeH="0" baseline="0" noProof="0">
                  <a:ln>
                    <a:noFill/>
                  </a:ln>
                  <a:solidFill>
                    <a:srgbClr val="100249"/>
                  </a:solidFill>
                  <a:effectLst/>
                  <a:uLnTx/>
                  <a:uFillTx/>
                  <a:latin typeface="VIC" panose="00000500000000000000" pitchFamily="2" charset="0"/>
                  <a:ea typeface="ＭＳ Ｐゴシック"/>
                  <a:cs typeface="Calibri" panose="020F0502020204030204" pitchFamily="34" charset="0"/>
                </a:rPr>
                <a:t>Improve integrated planning and design, system reform through string effective partnerships, better connected and integrated services</a:t>
              </a:r>
              <a:endParaRPr kumimoji="0" lang="en-IN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B0B1E-4D9B-1702-929D-6AD60D17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14</a:t>
            </a:fld>
            <a:endParaRPr lang="en-A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F8E2B-94EF-EBD2-100D-48ACE703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142" y="3237196"/>
            <a:ext cx="1888887" cy="553998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72000" bIns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rPr>
              <a:t>A stronger more sustainable health workforce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620D95-8BED-F5A3-4F8B-F5E2BB6A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411" y="2086689"/>
            <a:ext cx="1506389" cy="95249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Reduce </a:t>
            </a:r>
            <a:r>
              <a:rPr lang="en-AU" sz="1050" i="1" kern="0">
                <a:solidFill>
                  <a:srgbClr val="100249"/>
                </a:solidFill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harm, collaborative early intervention and prevention, improve health literacy</a:t>
            </a:r>
            <a:endParaRPr lang="en-IN" sz="1050" i="1" kern="0">
              <a:solidFill>
                <a:srgbClr val="100249"/>
              </a:solidFill>
              <a:highlight>
                <a:srgbClr val="FFFF00"/>
              </a:highlight>
              <a:latin typeface="VIC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4CE45-9B49-29A3-9DB1-477E078D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0087" y="3235136"/>
            <a:ext cx="1952189" cy="553998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72000" bIns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Calibri" panose="020F0502020204030204" pitchFamily="34" charset="0"/>
              </a:rPr>
              <a:t>A safe and sustainable health. Wellbeing and care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3BE6A-C894-2786-9DDA-47EDFF3E2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3748" y="3933944"/>
            <a:ext cx="2437832" cy="969496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AU" sz="1050" b="0" i="1" u="none" strike="noStrike" kern="0" cap="none" spc="0" normalizeH="0" baseline="0" noProof="0">
                <a:ln>
                  <a:noFill/>
                </a:ln>
                <a:solidFill>
                  <a:srgbClr val="100249"/>
                </a:solidFill>
                <a:effectLst/>
                <a:uLnTx/>
                <a:uFillTx/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Financial sustainability, operational performance, Values based healthcare. </a:t>
            </a:r>
            <a:r>
              <a:rPr lang="en-AU" sz="1050" i="1" kern="0">
                <a:solidFill>
                  <a:srgbClr val="100249"/>
                </a:solidFill>
                <a:latin typeface="VIC" panose="00000500000000000000" pitchFamily="2" charset="0"/>
                <a:ea typeface="ＭＳ Ｐゴシック"/>
                <a:cs typeface="Calibri" panose="020F0502020204030204" pitchFamily="34" charset="0"/>
              </a:rPr>
              <a:t>Long term outcome based resourcing for Aboriginal health services, energy efficient precincts</a:t>
            </a:r>
            <a:endParaRPr lang="en-IN" sz="1050" i="1" kern="0">
              <a:solidFill>
                <a:srgbClr val="100249"/>
              </a:solidFill>
              <a:highlight>
                <a:srgbClr val="FFFF00"/>
              </a:highlight>
              <a:latin typeface="VIC" panose="000005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B95A-F737-D743-795F-B4BDA6F1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7"/>
            <a:ext cx="7199313" cy="251135"/>
          </a:xfrm>
        </p:spPr>
        <p:txBody>
          <a:bodyPr/>
          <a:lstStyle/>
          <a:p>
            <a:r>
              <a:rPr lang="en-AU" dirty="0"/>
              <a:t>Priority Outcomes Framework</a:t>
            </a:r>
          </a:p>
        </p:txBody>
      </p:sp>
      <p:pic>
        <p:nvPicPr>
          <p:cNvPr id="4" name="Content Placeholder 3" descr="Priority Outcomes Framework - Victorians are the healthiest people in the world&#10;[full details in appendices]">
            <a:extLst>
              <a:ext uri="{FF2B5EF4-FFF2-40B4-BE49-F238E27FC236}">
                <a16:creationId xmlns:a16="http://schemas.microsoft.com/office/drawing/2014/main" id="{AC31E3AE-41CB-F5A2-040E-9F9479985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68" y="453542"/>
            <a:ext cx="9030920" cy="46899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0A0F9-D348-0820-5095-3F249DD8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95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33BD5A8-FDDB-F221-51F6-BA65A0E93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026130" y="2914770"/>
            <a:ext cx="0" cy="2828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727F5F-5AE2-A84F-06A1-0AE164F1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0" idx="0"/>
            <a:endCxn id="156" idx="0"/>
          </p:cNvCxnSpPr>
          <p:nvPr/>
        </p:nvCxnSpPr>
        <p:spPr>
          <a:xfrm>
            <a:off x="8753624" y="2402284"/>
            <a:ext cx="0" cy="13978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CB98E9-D1F6-B9D5-FA18-2AFA481B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2"/>
            <a:endCxn id="155" idx="0"/>
          </p:cNvCxnSpPr>
          <p:nvPr/>
        </p:nvCxnSpPr>
        <p:spPr>
          <a:xfrm>
            <a:off x="7344600" y="2283674"/>
            <a:ext cx="0" cy="22167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EBB13-2C24-0DC5-9B5E-CE19270D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2"/>
            <a:endCxn id="151" idx="2"/>
          </p:cNvCxnSpPr>
          <p:nvPr/>
        </p:nvCxnSpPr>
        <p:spPr>
          <a:xfrm>
            <a:off x="5370980" y="2289541"/>
            <a:ext cx="5609" cy="13767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10C1BD-6569-6DF1-B2B6-BCC3240B2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  <a:endCxn id="149" idx="0"/>
          </p:cNvCxnSpPr>
          <p:nvPr/>
        </p:nvCxnSpPr>
        <p:spPr>
          <a:xfrm>
            <a:off x="4694701" y="2290366"/>
            <a:ext cx="13816" cy="8199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58428B-84CE-F06B-341E-E0136535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  <a:endCxn id="89" idx="0"/>
          </p:cNvCxnSpPr>
          <p:nvPr/>
        </p:nvCxnSpPr>
        <p:spPr>
          <a:xfrm flipH="1">
            <a:off x="4016746" y="2289541"/>
            <a:ext cx="23696" cy="153329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D430C7-5E73-E513-6E70-2E685F5D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2"/>
            <a:endCxn id="192" idx="0"/>
          </p:cNvCxnSpPr>
          <p:nvPr/>
        </p:nvCxnSpPr>
        <p:spPr>
          <a:xfrm flipH="1">
            <a:off x="3341344" y="2289541"/>
            <a:ext cx="15865" cy="22079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94D42B-37FE-60E8-7434-B1B93EB6B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2"/>
            <a:endCxn id="67" idx="0"/>
          </p:cNvCxnSpPr>
          <p:nvPr/>
        </p:nvCxnSpPr>
        <p:spPr>
          <a:xfrm>
            <a:off x="1846052" y="2289541"/>
            <a:ext cx="0" cy="8079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172DD-A367-2E73-592B-B6FD2228E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147183" y="2289543"/>
            <a:ext cx="6056" cy="8010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F1185-47CD-CDFD-A53B-C4E40E1DB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6694" y="2285630"/>
            <a:ext cx="6056" cy="8010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73C394-9219-4CA3-B885-60E43BC4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25" y="14691"/>
            <a:ext cx="7199313" cy="600501"/>
          </a:xfrm>
        </p:spPr>
        <p:txBody>
          <a:bodyPr/>
          <a:lstStyle/>
          <a:p>
            <a:br>
              <a:rPr lang="en-AU" sz="1800" dirty="0">
                <a:latin typeface="VIC"/>
                <a:ea typeface="ＭＳ Ｐゴシック"/>
              </a:rPr>
            </a:br>
            <a:r>
              <a:rPr lang="en-AU" sz="1800" dirty="0">
                <a:latin typeface="VIC"/>
                <a:ea typeface="ＭＳ Ｐゴシック"/>
              </a:rPr>
              <a:t>Commissioning and System Improvement</a:t>
            </a:r>
            <a:br>
              <a:rPr lang="en-AU" sz="1800" dirty="0">
                <a:latin typeface="VIC" panose="00000500000000000000" pitchFamily="2" charset="0"/>
              </a:rPr>
            </a:br>
            <a:endParaRPr lang="en-AU" sz="1800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053F1B7-C794-57FC-C2C9-F71C0D354153}"/>
              </a:ext>
            </a:extLst>
          </p:cNvPr>
          <p:cNvSpPr/>
          <p:nvPr/>
        </p:nvSpPr>
        <p:spPr>
          <a:xfrm>
            <a:off x="3578758" y="633104"/>
            <a:ext cx="1170448" cy="376350"/>
          </a:xfrm>
          <a:prstGeom prst="flowChartAlternateProcess">
            <a:avLst/>
          </a:prstGeom>
          <a:solidFill>
            <a:srgbClr val="10024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b="1">
                <a:solidFill>
                  <a:schemeClr val="bg1"/>
                </a:solidFill>
                <a:latin typeface="VIC" panose="00000500000000000000" pitchFamily="2" charset="0"/>
              </a:rPr>
              <a:t>Deputy Secretary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b="1">
                <a:solidFill>
                  <a:schemeClr val="bg1"/>
                </a:solidFill>
                <a:latin typeface="VIC" panose="00000500000000000000" pitchFamily="2" charset="0"/>
              </a:rPr>
              <a:t>Louise McKinlay (Acting)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C6B0910-A174-FAE5-0C7C-7D2BE04C7A7A}"/>
              </a:ext>
            </a:extLst>
          </p:cNvPr>
          <p:cNvSpPr/>
          <p:nvPr/>
        </p:nvSpPr>
        <p:spPr>
          <a:xfrm>
            <a:off x="699759" y="1119195"/>
            <a:ext cx="1170448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Senior Executive Director, Health Services, Aged Care &amp; Community Performance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Ryan Heath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58449538-111B-7C87-CD8B-3AAF5BDE73BD}"/>
              </a:ext>
            </a:extLst>
          </p:cNvPr>
          <p:cNvSpPr/>
          <p:nvPr/>
        </p:nvSpPr>
        <p:spPr>
          <a:xfrm>
            <a:off x="102103" y="1688359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 dirty="0">
                <a:latin typeface="VIC"/>
              </a:rPr>
              <a:t>Executive Director</a:t>
            </a:r>
            <a:br>
              <a:rPr lang="en-AU" sz="550" b="0" dirty="0">
                <a:latin typeface="VIC"/>
              </a:rPr>
            </a:br>
            <a:r>
              <a:rPr lang="en-AU" sz="550" b="0" dirty="0">
                <a:solidFill>
                  <a:schemeClr val="bg1"/>
                </a:solidFill>
                <a:latin typeface="VIC"/>
              </a:rPr>
              <a:t>South East Health Services</a:t>
            </a:r>
            <a:r>
              <a:rPr lang="en-AU" sz="550" dirty="0">
                <a:solidFill>
                  <a:schemeClr val="bg1"/>
                </a:solidFill>
                <a:latin typeface="VIC"/>
              </a:rPr>
              <a:t> and Emergency Response 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D54C3D2-A0D5-F735-C8E8-CD6013E8C5C7}"/>
              </a:ext>
            </a:extLst>
          </p:cNvPr>
          <p:cNvSpPr/>
          <p:nvPr/>
        </p:nvSpPr>
        <p:spPr>
          <a:xfrm>
            <a:off x="150840" y="2416389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 rtl="0"/>
            <a:r>
              <a:rPr lang="en-AU" sz="550" dirty="0">
                <a:solidFill>
                  <a:schemeClr val="tx1"/>
                </a:solidFill>
                <a:latin typeface="VIC"/>
              </a:rPr>
              <a:t>Director </a:t>
            </a:r>
            <a:br>
              <a:rPr lang="en-AU" sz="550" dirty="0">
                <a:solidFill>
                  <a:schemeClr val="tx1"/>
                </a:solidFill>
                <a:latin typeface="VIC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South East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76" name="Flowchart: Alternate Process 175">
            <a:extLst>
              <a:ext uri="{FF2B5EF4-FFF2-40B4-BE49-F238E27FC236}">
                <a16:creationId xmlns:a16="http://schemas.microsoft.com/office/drawing/2014/main" id="{25E381D8-864A-78B0-59E8-C8F21625AD0E}"/>
              </a:ext>
            </a:extLst>
          </p:cNvPr>
          <p:cNvSpPr/>
          <p:nvPr/>
        </p:nvSpPr>
        <p:spPr>
          <a:xfrm>
            <a:off x="143703" y="3088016"/>
            <a:ext cx="647220" cy="578258"/>
          </a:xfrm>
          <a:prstGeom prst="flowChartAlternateProcess">
            <a:avLst/>
          </a:prstGeom>
          <a:solidFill>
            <a:srgbClr val="4BAC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Hospital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Capacity and Streaming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1ECC9C5-9ED9-E095-8ED9-C0D70896FA5F}"/>
              </a:ext>
            </a:extLst>
          </p:cNvPr>
          <p:cNvSpPr/>
          <p:nvPr/>
        </p:nvSpPr>
        <p:spPr>
          <a:xfrm>
            <a:off x="836765" y="1661572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latin typeface="VIC"/>
              </a:rPr>
              <a:t>Executive Director</a:t>
            </a:r>
            <a:br>
              <a:rPr lang="en-AU" sz="550" b="0" dirty="0">
                <a:latin typeface="VIC"/>
              </a:rPr>
            </a:br>
            <a:r>
              <a:rPr lang="en-AU" sz="550" b="0" dirty="0">
                <a:latin typeface="VIC"/>
              </a:rPr>
              <a:t>North East </a:t>
            </a:r>
            <a:r>
              <a:rPr lang="en-AU" sz="550" b="0" dirty="0">
                <a:solidFill>
                  <a:schemeClr val="bg1"/>
                </a:solidFill>
                <a:latin typeface="VIC"/>
              </a:rPr>
              <a:t>Health Services,</a:t>
            </a:r>
            <a:br>
              <a:rPr lang="en-AU" sz="550" b="0" dirty="0">
                <a:solidFill>
                  <a:schemeClr val="bg1"/>
                </a:solidFill>
                <a:latin typeface="VIC"/>
              </a:rPr>
            </a:br>
            <a:r>
              <a:rPr lang="en-AU" sz="550" b="0" dirty="0">
                <a:solidFill>
                  <a:schemeClr val="bg1"/>
                </a:solidFill>
                <a:latin typeface="VIC"/>
              </a:rPr>
              <a:t>Governance and </a:t>
            </a:r>
            <a:r>
              <a:rPr lang="en-AU" sz="550" b="0" dirty="0" err="1">
                <a:solidFill>
                  <a:schemeClr val="bg1"/>
                </a:solidFill>
                <a:latin typeface="VIC"/>
              </a:rPr>
              <a:t>HealthShare</a:t>
            </a:r>
            <a:endParaRPr lang="en-AU" sz="550" b="1" dirty="0">
              <a:latin typeface="VIC"/>
            </a:endParaRPr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465DC5A4-20F4-E995-FEBA-F71AD66AB432}"/>
              </a:ext>
            </a:extLst>
          </p:cNvPr>
          <p:cNvSpPr/>
          <p:nvPr/>
        </p:nvSpPr>
        <p:spPr>
          <a:xfrm>
            <a:off x="843651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North East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65" name="Flowchart: Alternate Process 64">
            <a:extLst>
              <a:ext uri="{FF2B5EF4-FFF2-40B4-BE49-F238E27FC236}">
                <a16:creationId xmlns:a16="http://schemas.microsoft.com/office/drawing/2014/main" id="{BD82F314-82C0-3ED7-D0CA-4FB9FEF46B65}"/>
              </a:ext>
            </a:extLst>
          </p:cNvPr>
          <p:cNvSpPr/>
          <p:nvPr/>
        </p:nvSpPr>
        <p:spPr>
          <a:xfrm>
            <a:off x="843651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Governance &amp; </a:t>
            </a:r>
            <a:r>
              <a:rPr lang="en-AU" sz="550" b="0" dirty="0" err="1">
                <a:solidFill>
                  <a:schemeClr val="tx1"/>
                </a:solidFill>
                <a:latin typeface="VIC"/>
              </a:rPr>
              <a:t>HealthShare</a:t>
            </a:r>
            <a:endParaRPr lang="en-AU" sz="550" b="0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901466D-194A-F37B-9685-DC41E2BB4873}"/>
              </a:ext>
            </a:extLst>
          </p:cNvPr>
          <p:cNvSpPr/>
          <p:nvPr/>
        </p:nvSpPr>
        <p:spPr>
          <a:xfrm>
            <a:off x="1529577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>
                <a:latin typeface="VIC"/>
              </a:rPr>
              <a:t>Executive Director</a:t>
            </a:r>
            <a:br>
              <a:rPr lang="en-AU" sz="550" b="0">
                <a:latin typeface="VIC"/>
              </a:rPr>
            </a:br>
            <a:r>
              <a:rPr lang="en-AU" sz="550" b="0">
                <a:solidFill>
                  <a:schemeClr val="bg1"/>
                </a:solidFill>
                <a:latin typeface="VIC"/>
              </a:rPr>
              <a:t>Western Health Services and Aged Care</a:t>
            </a:r>
            <a:r>
              <a:rPr lang="en-AU" sz="550">
                <a:solidFill>
                  <a:schemeClr val="bg1"/>
                </a:solidFill>
                <a:latin typeface="VIC"/>
              </a:rPr>
              <a:t> and Community Performance</a:t>
            </a:r>
          </a:p>
        </p:txBody>
      </p: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878FA8DB-3C65-CCA3-FF28-2F75541D5B92}"/>
              </a:ext>
            </a:extLst>
          </p:cNvPr>
          <p:cNvSpPr/>
          <p:nvPr/>
        </p:nvSpPr>
        <p:spPr>
          <a:xfrm>
            <a:off x="1529576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Western Health Services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BB42D12E-4A81-1D15-CBDE-D92A4BF3E422}"/>
              </a:ext>
            </a:extLst>
          </p:cNvPr>
          <p:cNvSpPr/>
          <p:nvPr/>
        </p:nvSpPr>
        <p:spPr>
          <a:xfrm>
            <a:off x="1529577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b="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b="0" dirty="0">
                <a:solidFill>
                  <a:schemeClr val="tx1"/>
                </a:solidFill>
                <a:latin typeface="VIC"/>
              </a:rPr>
            </a:br>
            <a:r>
              <a:rPr lang="en-AU" sz="550" b="0" dirty="0">
                <a:solidFill>
                  <a:schemeClr val="tx1"/>
                </a:solidFill>
                <a:latin typeface="VIC"/>
              </a:rPr>
              <a:t>Aged Care &amp; Community Performance</a:t>
            </a:r>
            <a:endParaRPr lang="en-AU" sz="550" b="1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80" name="Flowchart: Alternate Process 179">
            <a:extLst>
              <a:ext uri="{FF2B5EF4-FFF2-40B4-BE49-F238E27FC236}">
                <a16:creationId xmlns:a16="http://schemas.microsoft.com/office/drawing/2014/main" id="{73BB05DB-9797-A294-2BE7-A72B257623B2}"/>
              </a:ext>
            </a:extLst>
          </p:cNvPr>
          <p:cNvSpPr/>
          <p:nvPr/>
        </p:nvSpPr>
        <p:spPr>
          <a:xfrm>
            <a:off x="846280" y="3805986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b="0" dirty="0">
                <a:latin typeface="VIC"/>
              </a:rPr>
              <a:t>Executive</a:t>
            </a:r>
            <a:r>
              <a:rPr lang="en-AU" sz="550" dirty="0">
                <a:latin typeface="VIC"/>
              </a:rPr>
              <a:t> Director </a:t>
            </a:r>
            <a:endParaRPr lang="en-AU" sz="550" b="1" i="1" dirty="0">
              <a:latin typeface="VIC"/>
            </a:endParaRPr>
          </a:p>
          <a:p>
            <a:pPr algn="ctr"/>
            <a:r>
              <a:rPr lang="en-AU" sz="600" b="0" dirty="0">
                <a:solidFill>
                  <a:schemeClr val="bg1"/>
                </a:solidFill>
                <a:latin typeface="VIC"/>
              </a:rPr>
              <a:t>Health </a:t>
            </a:r>
            <a:r>
              <a:rPr lang="en-AU" sz="600" dirty="0">
                <a:solidFill>
                  <a:schemeClr val="bg1"/>
                </a:solidFill>
                <a:latin typeface="VIC"/>
              </a:rPr>
              <a:t>Service </a:t>
            </a:r>
            <a:endParaRPr lang="en-AU" sz="550" b="1" i="1" dirty="0">
              <a:solidFill>
                <a:schemeClr val="bg1"/>
              </a:solidFill>
              <a:latin typeface="VIC"/>
            </a:endParaRPr>
          </a:p>
          <a:p>
            <a:pPr algn="ctr"/>
            <a:r>
              <a:rPr lang="en-AU" sz="600" dirty="0">
                <a:solidFill>
                  <a:schemeClr val="bg1"/>
                </a:solidFill>
                <a:latin typeface="VIC"/>
              </a:rPr>
              <a:t>Collaborations</a:t>
            </a:r>
            <a:endParaRPr lang="en-AU" sz="550" b="1" i="1" dirty="0">
              <a:solidFill>
                <a:schemeClr val="bg1"/>
              </a:solidFill>
              <a:latin typeface="VIC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8C2DD23-FA9F-5F56-F59B-FBC0889FE295}"/>
              </a:ext>
            </a:extLst>
          </p:cNvPr>
          <p:cNvSpPr/>
          <p:nvPr/>
        </p:nvSpPr>
        <p:spPr>
          <a:xfrm>
            <a:off x="3578758" y="1121015"/>
            <a:ext cx="1170448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Senior Executive Director, System Improvement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>
                <a:latin typeface="VIC" panose="00000500000000000000" pitchFamily="2" charset="0"/>
              </a:rPr>
              <a:t>Louise Galloway (Acting)</a:t>
            </a:r>
          </a:p>
        </p:txBody>
      </p:sp>
      <p:sp>
        <p:nvSpPr>
          <p:cNvPr id="168" name="Flowchart: Alternate Process 167">
            <a:extLst>
              <a:ext uri="{FF2B5EF4-FFF2-40B4-BE49-F238E27FC236}">
                <a16:creationId xmlns:a16="http://schemas.microsoft.com/office/drawing/2014/main" id="{DE4B6F75-BB83-0E66-179A-09E83DC7FAC6}"/>
              </a:ext>
            </a:extLst>
          </p:cNvPr>
          <p:cNvSpPr/>
          <p:nvPr/>
        </p:nvSpPr>
        <p:spPr>
          <a:xfrm>
            <a:off x="2358635" y="1725139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Mental Health &amp; AOD Workforce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9C740A65-80C3-6CE4-FBF3-F5FBE9242E46}"/>
              </a:ext>
            </a:extLst>
          </p:cNvPr>
          <p:cNvSpPr/>
          <p:nvPr/>
        </p:nvSpPr>
        <p:spPr>
          <a:xfrm>
            <a:off x="3022769" y="1661570"/>
            <a:ext cx="66887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Executive Director</a:t>
            </a:r>
            <a:b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</a:b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Community </a:t>
            </a:r>
            <a:r>
              <a:rPr lang="en-AU" sz="550" b="0" kern="1200" noProof="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Based Health Services, Policy &amp; Improvement</a:t>
            </a:r>
            <a:endParaRPr lang="en-AU" sz="550" b="1" kern="1200" dirty="0">
              <a:solidFill>
                <a:prstClr val="white"/>
              </a:solidFill>
              <a:latin typeface="VIC"/>
              <a:ea typeface="+mn-ea"/>
              <a:cs typeface="+mn-cs"/>
            </a:endParaRP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17320413-8E63-9F8C-0E8E-F4CC3590C59C}"/>
              </a:ext>
            </a:extLst>
          </p:cNvPr>
          <p:cNvSpPr/>
          <p:nvPr/>
        </p:nvSpPr>
        <p:spPr>
          <a:xfrm>
            <a:off x="3058700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 Program Improvement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Cancer Services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DBDA5309-B637-539D-8776-2B7767511FB4}"/>
              </a:ext>
            </a:extLst>
          </p:cNvPr>
          <p:cNvSpPr/>
          <p:nvPr/>
        </p:nvSpPr>
        <p:spPr>
          <a:xfrm>
            <a:off x="3058700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Primary, Community &amp; Oral Health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01CC2546-0A52-5246-C716-80E6BC93900C}"/>
              </a:ext>
            </a:extLst>
          </p:cNvPr>
          <p:cNvSpPr/>
          <p:nvPr/>
        </p:nvSpPr>
        <p:spPr>
          <a:xfrm>
            <a:off x="3025570" y="3802315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 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Primary Care  System Improvement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2" name="Flowchart: Alternate Process 191">
            <a:extLst>
              <a:ext uri="{FF2B5EF4-FFF2-40B4-BE49-F238E27FC236}">
                <a16:creationId xmlns:a16="http://schemas.microsoft.com/office/drawing/2014/main" id="{D85CC43E-1F1B-217C-A7CB-A04C0C2B7C61}"/>
              </a:ext>
            </a:extLst>
          </p:cNvPr>
          <p:cNvSpPr/>
          <p:nvPr/>
        </p:nvSpPr>
        <p:spPr>
          <a:xfrm>
            <a:off x="3024869" y="4497457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Director Community Pharmacy Prescribing Pilot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A26165-A6BF-1286-E66B-FA5A258E4781}"/>
              </a:ext>
            </a:extLst>
          </p:cNvPr>
          <p:cNvSpPr/>
          <p:nvPr/>
        </p:nvSpPr>
        <p:spPr>
          <a:xfrm>
            <a:off x="3723967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Executive Director</a:t>
            </a:r>
            <a:b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</a:br>
            <a:r>
              <a:rPr lang="en-AU" sz="550" b="0" kern="1200" dirty="0">
                <a:solidFill>
                  <a:prstClr val="white"/>
                </a:solidFill>
                <a:latin typeface="VIC"/>
                <a:ea typeface="+mn-ea"/>
                <a:cs typeface="+mn-cs"/>
              </a:rPr>
              <a:t>Workforce Strategy &amp; Wellbeing</a:t>
            </a:r>
            <a:endParaRPr lang="en-AU" sz="550" b="1" i="1" kern="1200" dirty="0">
              <a:solidFill>
                <a:prstClr val="white"/>
              </a:solidFill>
              <a:latin typeface="VIC"/>
              <a:ea typeface="+mn-ea"/>
              <a:cs typeface="+mn-cs"/>
            </a:endParaRP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4DEE9682-3159-B258-0656-F41F3040D991}"/>
              </a:ext>
            </a:extLst>
          </p:cNvPr>
          <p:cNvSpPr/>
          <p:nvPr/>
        </p:nvSpPr>
        <p:spPr>
          <a:xfrm>
            <a:off x="3729578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Workforce Policy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89" name="Flowchart: Alternate Process 88">
            <a:extLst>
              <a:ext uri="{FF2B5EF4-FFF2-40B4-BE49-F238E27FC236}">
                <a16:creationId xmlns:a16="http://schemas.microsoft.com/office/drawing/2014/main" id="{36D5967C-73EE-0E8A-844C-8CB9F5735F9E}"/>
              </a:ext>
            </a:extLst>
          </p:cNvPr>
          <p:cNvSpPr/>
          <p:nvPr/>
        </p:nvSpPr>
        <p:spPr>
          <a:xfrm>
            <a:off x="3729578" y="3097474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Health Workforce Investment &amp; Safety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1" name="Flowchart: Alternate Process 190">
            <a:extLst>
              <a:ext uri="{FF2B5EF4-FFF2-40B4-BE49-F238E27FC236}">
                <a16:creationId xmlns:a16="http://schemas.microsoft.com/office/drawing/2014/main" id="{9647FBED-20BA-0357-1C81-C892948C186F}"/>
              </a:ext>
            </a:extLst>
          </p:cNvPr>
          <p:cNvSpPr/>
          <p:nvPr/>
        </p:nvSpPr>
        <p:spPr>
          <a:xfrm>
            <a:off x="3722251" y="3800858"/>
            <a:ext cx="632949" cy="568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Health Workforce Strategy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2A57911-5DC4-E245-BF5D-D8BE49422F20}"/>
              </a:ext>
            </a:extLst>
          </p:cNvPr>
          <p:cNvSpPr/>
          <p:nvPr/>
        </p:nvSpPr>
        <p:spPr>
          <a:xfrm>
            <a:off x="4378226" y="1662395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Health Services &amp; Aged Care Policy, 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Improvement and Engagement </a:t>
            </a:r>
          </a:p>
          <a:p>
            <a:pPr algn="ctr"/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14" name="Flowchart: Alternate Process 113">
            <a:extLst>
              <a:ext uri="{FF2B5EF4-FFF2-40B4-BE49-F238E27FC236}">
                <a16:creationId xmlns:a16="http://schemas.microsoft.com/office/drawing/2014/main" id="{F29D7F23-85A6-F298-532D-794B296BD531}"/>
              </a:ext>
            </a:extLst>
          </p:cNvPr>
          <p:cNvSpPr/>
          <p:nvPr/>
        </p:nvSpPr>
        <p:spPr>
          <a:xfrm>
            <a:off x="4389237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US" sz="550" dirty="0">
                <a:solidFill>
                  <a:schemeClr val="tx1"/>
                </a:solidFill>
                <a:latin typeface="VIC" panose="00000500000000000000" pitchFamily="2" charset="0"/>
              </a:rPr>
              <a:t>Priority Population Groups &amp; Communities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49" name="Flowchart: Alternate Process 148">
            <a:extLst>
              <a:ext uri="{FF2B5EF4-FFF2-40B4-BE49-F238E27FC236}">
                <a16:creationId xmlns:a16="http://schemas.microsoft.com/office/drawing/2014/main" id="{9300A0F9-760D-DB78-1760-5715E6BDD751}"/>
              </a:ext>
            </a:extLst>
          </p:cNvPr>
          <p:cNvSpPr/>
          <p:nvPr/>
        </p:nvSpPr>
        <p:spPr>
          <a:xfrm>
            <a:off x="4392042" y="311033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/>
              </a:rPr>
              <a:t> Public Fertility 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Care &amp; Community Hospitals 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  <a:p>
            <a:pPr algn="ctr"/>
            <a:r>
              <a:rPr lang="en-AU" sz="550" dirty="0">
                <a:solidFill>
                  <a:schemeClr val="tx1"/>
                </a:solidFill>
                <a:latin typeface="VIC"/>
              </a:rPr>
              <a:t>Projects</a:t>
            </a:r>
            <a:endParaRPr lang="en-AU" sz="550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24" name="Flowchart: Alternate Process 123">
            <a:extLst>
              <a:ext uri="{FF2B5EF4-FFF2-40B4-BE49-F238E27FC236}">
                <a16:creationId xmlns:a16="http://schemas.microsoft.com/office/drawing/2014/main" id="{D87C4FE8-9FCD-88B1-521A-54DEBE3E5387}"/>
              </a:ext>
            </a:extLst>
          </p:cNvPr>
          <p:cNvSpPr/>
          <p:nvPr/>
        </p:nvSpPr>
        <p:spPr>
          <a:xfrm>
            <a:off x="4378226" y="3803975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Services and Ageing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4C8D9D5-B7A8-858A-7451-F6F0F6543B3C}"/>
              </a:ext>
            </a:extLst>
          </p:cNvPr>
          <p:cNvSpPr/>
          <p:nvPr/>
        </p:nvSpPr>
        <p:spPr>
          <a:xfrm>
            <a:off x="5476825" y="1121015"/>
            <a:ext cx="1122091" cy="435883"/>
          </a:xfrm>
          <a:prstGeom prst="flowChartAlternateProcess">
            <a:avLst/>
          </a:prstGeom>
          <a:solidFill>
            <a:srgbClr val="25406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dirty="0">
                <a:latin typeface="VIC" panose="00000500000000000000" pitchFamily="2" charset="0"/>
              </a:rPr>
              <a:t>Senior Executive Director,             Funding and Insights</a:t>
            </a:r>
          </a:p>
          <a:p>
            <a:pPr algn="ctr" defTabSz="233626">
              <a:lnSpc>
                <a:spcPct val="90000"/>
              </a:lnSpc>
              <a:spcAft>
                <a:spcPct val="35000"/>
              </a:spcAft>
            </a:pPr>
            <a:r>
              <a:rPr lang="en-AU" sz="550" dirty="0">
                <a:latin typeface="VIC" panose="00000500000000000000" pitchFamily="2" charset="0"/>
              </a:rPr>
              <a:t>Denise Ferrier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2ACBCAE9-4973-BCCD-11BF-3698598F2812}"/>
              </a:ext>
            </a:extLst>
          </p:cNvPr>
          <p:cNvSpPr/>
          <p:nvPr/>
        </p:nvSpPr>
        <p:spPr>
          <a:xfrm>
            <a:off x="5054505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Funding Policy, Accountability Data Insights</a:t>
            </a:r>
          </a:p>
          <a:p>
            <a:pPr algn="ctr"/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0" name="Flowchart: Alternate Process 149">
            <a:extLst>
              <a:ext uri="{FF2B5EF4-FFF2-40B4-BE49-F238E27FC236}">
                <a16:creationId xmlns:a16="http://schemas.microsoft.com/office/drawing/2014/main" id="{F8856F6D-1CD5-0310-262B-503D06E3397F}"/>
              </a:ext>
            </a:extLst>
          </p:cNvPr>
          <p:cNvSpPr/>
          <p:nvPr/>
        </p:nvSpPr>
        <p:spPr>
          <a:xfrm>
            <a:off x="5060116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System Analysis</a:t>
            </a:r>
          </a:p>
        </p:txBody>
      </p:sp>
      <p:sp>
        <p:nvSpPr>
          <p:cNvPr id="151" name="Flowchart: Alternate Process 150">
            <a:extLst>
              <a:ext uri="{FF2B5EF4-FFF2-40B4-BE49-F238E27FC236}">
                <a16:creationId xmlns:a16="http://schemas.microsoft.com/office/drawing/2014/main" id="{C0A71F1B-7009-65EB-1585-F21F987F3C47}"/>
              </a:ext>
            </a:extLst>
          </p:cNvPr>
          <p:cNvSpPr/>
          <p:nvPr/>
        </p:nvSpPr>
        <p:spPr>
          <a:xfrm>
            <a:off x="5060114" y="309747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Funding Policy and Accountability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77" name="Flowchart: Alternate Process 176">
            <a:extLst>
              <a:ext uri="{FF2B5EF4-FFF2-40B4-BE49-F238E27FC236}">
                <a16:creationId xmlns:a16="http://schemas.microsoft.com/office/drawing/2014/main" id="{82357741-8824-BEE1-7C6B-F18BC5B5A6B8}"/>
              </a:ext>
            </a:extLst>
          </p:cNvPr>
          <p:cNvSpPr/>
          <p:nvPr/>
        </p:nvSpPr>
        <p:spPr>
          <a:xfrm>
            <a:off x="5722948" y="1661570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Financing and Investment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78" name="Flowchart: Alternate Process 177">
            <a:extLst>
              <a:ext uri="{FF2B5EF4-FFF2-40B4-BE49-F238E27FC236}">
                <a16:creationId xmlns:a16="http://schemas.microsoft.com/office/drawing/2014/main" id="{6FB991E3-5EB3-94E5-E34A-5FCDB15D432E}"/>
              </a:ext>
            </a:extLst>
          </p:cNvPr>
          <p:cNvSpPr/>
          <p:nvPr/>
        </p:nvSpPr>
        <p:spPr>
          <a:xfrm>
            <a:off x="5714539" y="2408151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 Investment and Health Sector Budgeting</a:t>
            </a:r>
          </a:p>
        </p:txBody>
      </p:sp>
      <p:sp>
        <p:nvSpPr>
          <p:cNvPr id="187" name="Flowchart: Alternate Process 186">
            <a:extLst>
              <a:ext uri="{FF2B5EF4-FFF2-40B4-BE49-F238E27FC236}">
                <a16:creationId xmlns:a16="http://schemas.microsoft.com/office/drawing/2014/main" id="{94076E5D-80D9-68C5-1646-0FE30BCDC30E}"/>
              </a:ext>
            </a:extLst>
          </p:cNvPr>
          <p:cNvSpPr/>
          <p:nvPr/>
        </p:nvSpPr>
        <p:spPr>
          <a:xfrm>
            <a:off x="6384393" y="1657659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Project Management and Governance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90" name="Flowchart: Alternate Process 189">
            <a:extLst>
              <a:ext uri="{FF2B5EF4-FFF2-40B4-BE49-F238E27FC236}">
                <a16:creationId xmlns:a16="http://schemas.microsoft.com/office/drawing/2014/main" id="{5D0C329E-8AE7-FEC7-F159-17C47B1EB2F8}"/>
              </a:ext>
            </a:extLst>
          </p:cNvPr>
          <p:cNvSpPr/>
          <p:nvPr/>
        </p:nvSpPr>
        <p:spPr>
          <a:xfrm>
            <a:off x="6383654" y="24091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Management Office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B1D25F81-3917-1A78-5E6A-B1443D2CFB53}"/>
              </a:ext>
            </a:extLst>
          </p:cNvPr>
          <p:cNvSpPr/>
          <p:nvPr/>
        </p:nvSpPr>
        <p:spPr>
          <a:xfrm>
            <a:off x="7028125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Chief Digital Health 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Officer</a:t>
            </a:r>
            <a:br>
              <a:rPr lang="en-AU" sz="550" dirty="0">
                <a:latin typeface="VIC" panose="00000500000000000000" pitchFamily="2" charset="0"/>
              </a:rPr>
            </a:b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2" name="Flowchart: Alternate Process 151">
            <a:extLst>
              <a:ext uri="{FF2B5EF4-FFF2-40B4-BE49-F238E27FC236}">
                <a16:creationId xmlns:a16="http://schemas.microsoft.com/office/drawing/2014/main" id="{7F28D0CD-3300-333B-A08B-0C3E2184F96D}"/>
              </a:ext>
            </a:extLst>
          </p:cNvPr>
          <p:cNvSpPr/>
          <p:nvPr/>
        </p:nvSpPr>
        <p:spPr>
          <a:xfrm>
            <a:off x="7028125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Sector Assurance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53" name="Flowchart: Alternate Process 152">
            <a:extLst>
              <a:ext uri="{FF2B5EF4-FFF2-40B4-BE49-F238E27FC236}">
                <a16:creationId xmlns:a16="http://schemas.microsoft.com/office/drawing/2014/main" id="{4E9E2D81-BF9C-490C-096B-6907CD3DF384}"/>
              </a:ext>
            </a:extLst>
          </p:cNvPr>
          <p:cNvSpPr/>
          <p:nvPr/>
        </p:nvSpPr>
        <p:spPr>
          <a:xfrm>
            <a:off x="7028124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Connecting Care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54" name="Flowchart: Alternate Process 153">
            <a:extLst>
              <a:ext uri="{FF2B5EF4-FFF2-40B4-BE49-F238E27FC236}">
                <a16:creationId xmlns:a16="http://schemas.microsoft.com/office/drawing/2014/main" id="{9F8702EE-7CE0-424A-993D-E43EA770FD52}"/>
              </a:ext>
            </a:extLst>
          </p:cNvPr>
          <p:cNvSpPr/>
          <p:nvPr/>
        </p:nvSpPr>
        <p:spPr>
          <a:xfrm>
            <a:off x="7028125" y="3800119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  <a:t>Director</a:t>
            </a:r>
            <a:b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</a:br>
            <a:r>
              <a:rPr lang="en-AU" sz="600" dirty="0">
                <a:solidFill>
                  <a:schemeClr val="tx1"/>
                </a:solidFill>
                <a:latin typeface="VIC"/>
                <a:ea typeface="+mn-lt"/>
                <a:cs typeface="+mn-lt"/>
              </a:rPr>
              <a:t> Applications and Services</a:t>
            </a:r>
            <a:endParaRPr lang="en-AU" sz="600" dirty="0">
              <a:solidFill>
                <a:schemeClr val="tx1"/>
              </a:solidFill>
              <a:latin typeface="VIC"/>
            </a:endParaRPr>
          </a:p>
        </p:txBody>
      </p:sp>
      <p:sp>
        <p:nvSpPr>
          <p:cNvPr id="155" name="Flowchart: Alternate Process 154">
            <a:extLst>
              <a:ext uri="{FF2B5EF4-FFF2-40B4-BE49-F238E27FC236}">
                <a16:creationId xmlns:a16="http://schemas.microsoft.com/office/drawing/2014/main" id="{41C5412B-9552-B101-2777-E4475893EA17}"/>
              </a:ext>
            </a:extLst>
          </p:cNvPr>
          <p:cNvSpPr/>
          <p:nvPr/>
        </p:nvSpPr>
        <p:spPr>
          <a:xfrm>
            <a:off x="7028125" y="4500470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Health Sector information Security Officer &amp; Incident Manager (STS)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40399D27-90C3-CE9B-EE8C-C9EAC0EC5DB8}"/>
              </a:ext>
            </a:extLst>
          </p:cNvPr>
          <p:cNvSpPr/>
          <p:nvPr/>
        </p:nvSpPr>
        <p:spPr>
          <a:xfrm>
            <a:off x="7718715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</a:t>
            </a:r>
            <a:br>
              <a:rPr lang="en-AU" sz="550" dirty="0">
                <a:latin typeface="VIC" panose="00000500000000000000" pitchFamily="2" charset="0"/>
              </a:rPr>
            </a:br>
            <a:r>
              <a:rPr lang="en-AU" sz="550" dirty="0">
                <a:latin typeface="VIC" panose="00000500000000000000" pitchFamily="2" charset="0"/>
              </a:rPr>
              <a:t>Surgical Recovery and Reform</a:t>
            </a:r>
            <a:endParaRPr lang="en-AU" sz="550" b="1" dirty="0">
              <a:latin typeface="VIC" panose="00000500000000000000" pitchFamily="2" charset="0"/>
            </a:endParaRPr>
          </a:p>
        </p:txBody>
      </p:sp>
      <p:sp>
        <p:nvSpPr>
          <p:cNvPr id="157" name="Flowchart: Alternate Process 156">
            <a:extLst>
              <a:ext uri="{FF2B5EF4-FFF2-40B4-BE49-F238E27FC236}">
                <a16:creationId xmlns:a16="http://schemas.microsoft.com/office/drawing/2014/main" id="{F7902A83-ED75-7DFB-1FA1-7FE95D9E83A5}"/>
              </a:ext>
            </a:extLst>
          </p:cNvPr>
          <p:cNvSpPr/>
          <p:nvPr/>
        </p:nvSpPr>
        <p:spPr>
          <a:xfrm>
            <a:off x="7718715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Reform and Engagement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85" name="Flowchart: Alternate Process 184">
            <a:extLst>
              <a:ext uri="{FF2B5EF4-FFF2-40B4-BE49-F238E27FC236}">
                <a16:creationId xmlns:a16="http://schemas.microsoft.com/office/drawing/2014/main" id="{BA44A64B-7CAF-325B-8E09-2C9DF8C08C19}"/>
              </a:ext>
            </a:extLst>
          </p:cNvPr>
          <p:cNvSpPr/>
          <p:nvPr/>
        </p:nvSpPr>
        <p:spPr>
          <a:xfrm>
            <a:off x="7718715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 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Reporting and Governance 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69" name="Flowchart: Alternate Process 168">
            <a:extLst>
              <a:ext uri="{FF2B5EF4-FFF2-40B4-BE49-F238E27FC236}">
                <a16:creationId xmlns:a16="http://schemas.microsoft.com/office/drawing/2014/main" id="{6E636D72-A993-EA98-57F5-EBA0DB5934EB}"/>
              </a:ext>
            </a:extLst>
          </p:cNvPr>
          <p:cNvSpPr/>
          <p:nvPr/>
        </p:nvSpPr>
        <p:spPr>
          <a:xfrm>
            <a:off x="8437149" y="1655703"/>
            <a:ext cx="632949" cy="627971"/>
          </a:xfrm>
          <a:prstGeom prst="flowChartAlternateProcess">
            <a:avLst/>
          </a:prstGeom>
          <a:solidFill>
            <a:srgbClr val="376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latin typeface="VIC" panose="00000500000000000000" pitchFamily="2" charset="0"/>
              </a:rPr>
              <a:t>Executive Director, Ambulance, Emergency Care and Access  </a:t>
            </a:r>
          </a:p>
        </p:txBody>
      </p:sp>
      <p:sp>
        <p:nvSpPr>
          <p:cNvPr id="170" name="Flowchart: Alternate Process 169">
            <a:extLst>
              <a:ext uri="{FF2B5EF4-FFF2-40B4-BE49-F238E27FC236}">
                <a16:creationId xmlns:a16="http://schemas.microsoft.com/office/drawing/2014/main" id="{EDE4EA60-B671-AE8F-95E8-AAD748413C4D}"/>
              </a:ext>
            </a:extLst>
          </p:cNvPr>
          <p:cNvSpPr/>
          <p:nvPr/>
        </p:nvSpPr>
        <p:spPr>
          <a:xfrm>
            <a:off x="8437149" y="2402284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Director, Ambulance Services</a:t>
            </a:r>
          </a:p>
        </p:txBody>
      </p:sp>
      <p:sp>
        <p:nvSpPr>
          <p:cNvPr id="183" name="Flowchart: Alternate Process 182">
            <a:extLst>
              <a:ext uri="{FF2B5EF4-FFF2-40B4-BE49-F238E27FC236}">
                <a16:creationId xmlns:a16="http://schemas.microsoft.com/office/drawing/2014/main" id="{970065C7-C97E-8731-8EBB-F58653378048}"/>
              </a:ext>
            </a:extLst>
          </p:cNvPr>
          <p:cNvSpPr/>
          <p:nvPr/>
        </p:nvSpPr>
        <p:spPr>
          <a:xfrm>
            <a:off x="8437149" y="3091607"/>
            <a:ext cx="632949" cy="568800"/>
          </a:xfrm>
          <a:prstGeom prst="flowChartAlternateProcess">
            <a:avLst/>
          </a:prstGeom>
          <a:solidFill>
            <a:srgbClr val="4F81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Director, Emergency Care and Access</a:t>
            </a:r>
          </a:p>
        </p:txBody>
      </p:sp>
      <p:sp>
        <p:nvSpPr>
          <p:cNvPr id="156" name="Flowchart: Alternate Process 155">
            <a:extLst>
              <a:ext uri="{FF2B5EF4-FFF2-40B4-BE49-F238E27FC236}">
                <a16:creationId xmlns:a16="http://schemas.microsoft.com/office/drawing/2014/main" id="{D82799F8-D781-3968-4D69-F0CE9D91BB20}"/>
              </a:ext>
            </a:extLst>
          </p:cNvPr>
          <p:cNvSpPr/>
          <p:nvPr/>
        </p:nvSpPr>
        <p:spPr>
          <a:xfrm>
            <a:off x="8437149" y="3800119"/>
            <a:ext cx="632949" cy="568800"/>
          </a:xfrm>
          <a:prstGeom prst="flowChartAlternateProcess">
            <a:avLst/>
          </a:prstGeom>
          <a:solidFill>
            <a:srgbClr val="4BAC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algn="ctr"/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Project Director</a:t>
            </a:r>
            <a:b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</a:br>
            <a:r>
              <a:rPr lang="en-AU" sz="550" dirty="0">
                <a:solidFill>
                  <a:schemeClr val="tx1"/>
                </a:solidFill>
                <a:latin typeface="VIC" panose="00000500000000000000" pitchFamily="2" charset="0"/>
              </a:rPr>
              <a:t>Emergency Demand (TL)</a:t>
            </a:r>
            <a:endParaRPr lang="en-AU" sz="550" b="1" dirty="0">
              <a:solidFill>
                <a:schemeClr val="tx1"/>
              </a:solidFill>
              <a:latin typeface="VIC" panose="00000500000000000000" pitchFamily="2" charset="0"/>
            </a:endParaRPr>
          </a:p>
        </p:txBody>
      </p:sp>
      <p:sp>
        <p:nvSpPr>
          <p:cNvPr id="175" name="Flowchart: Alternate Process 174">
            <a:extLst>
              <a:ext uri="{FF2B5EF4-FFF2-40B4-BE49-F238E27FC236}">
                <a16:creationId xmlns:a16="http://schemas.microsoft.com/office/drawing/2014/main" id="{E3D182B7-6284-53BB-3761-702B6358DE35}"/>
              </a:ext>
            </a:extLst>
          </p:cNvPr>
          <p:cNvSpPr/>
          <p:nvPr/>
        </p:nvSpPr>
        <p:spPr>
          <a:xfrm>
            <a:off x="83598" y="527871"/>
            <a:ext cx="644354" cy="6279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8" tIns="3338" rIns="3338" bIns="3338" numCol="1" spcCol="1270" anchor="ctr" anchorCtr="0">
            <a:noAutofit/>
          </a:bodyPr>
          <a:lstStyle/>
          <a:p>
            <a:pPr lvl="0" algn="ctr" rtl="0"/>
            <a:r>
              <a:rPr lang="en-AU" sz="550" b="0">
                <a:latin typeface="VIC"/>
              </a:rPr>
              <a:t>Health Service Operations Executive </a:t>
            </a:r>
            <a:endParaRPr lang="en-AU" sz="550" b="1" i="1">
              <a:solidFill>
                <a:schemeClr val="accent5"/>
              </a:solidFill>
              <a:latin typeface="V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1703C-D5D0-53C7-1DF7-C3EBE93D7D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16</a:t>
            </a:fld>
            <a:endParaRPr lang="en-AU" altLang="en-US"/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DCD915DA-A830-EA40-C5BE-9D810767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>
            <a:off x="4749206" y="821279"/>
            <a:ext cx="3285984" cy="834424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308B0B-0C71-F709-0C61-F77AD4065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79332" y="1599822"/>
            <a:ext cx="0" cy="4180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498FE93-29D0-8FF1-3F1A-0E6B2FDC8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75322" y="2278528"/>
            <a:ext cx="0" cy="1557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AA29D8-8A91-F2E7-673F-450662E46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31013" y="2292286"/>
            <a:ext cx="0" cy="1557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7C4BDE04-DD54-CDCB-7986-15728E32C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16200000" flipH="1">
            <a:off x="5045146" y="128289"/>
            <a:ext cx="111561" cy="187388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78C16F92-035E-322D-F6E8-7375DA62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rot="5400000">
            <a:off x="2669613" y="-375175"/>
            <a:ext cx="109741" cy="287899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D8D3149F-AE54-EAFE-A32F-368E3430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3366380" y="864492"/>
            <a:ext cx="105197" cy="14900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152DEFFE-7A14-A5C4-1959-D699DE690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16200000" flipH="1">
            <a:off x="4376593" y="1344286"/>
            <a:ext cx="105497" cy="53071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2364623-0C1E-A032-5593-941B5006D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785141" y="1188516"/>
            <a:ext cx="133281" cy="86640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07EC99A5-51FC-8FDB-BCB4-7036807F2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rot="16200000" flipH="1">
            <a:off x="1512271" y="1327789"/>
            <a:ext cx="106492" cy="56106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0D5ABC02-FF24-993C-7CF2-85BE0F0C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177" idx="0"/>
          </p:cNvCxnSpPr>
          <p:nvPr/>
        </p:nvCxnSpPr>
        <p:spPr>
          <a:xfrm rot="16200000" flipH="1">
            <a:off x="5986311" y="1608458"/>
            <a:ext cx="104672" cy="155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78FE6245-F49F-8478-C210-E3B6E8502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5652090" y="1275789"/>
            <a:ext cx="104672" cy="66689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F676B9B9-4C8E-6500-BBF7-AA0BFFF9D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21" idx="0"/>
          </p:cNvCxnSpPr>
          <p:nvPr/>
        </p:nvCxnSpPr>
        <p:spPr>
          <a:xfrm>
            <a:off x="4749206" y="821279"/>
            <a:ext cx="2595394" cy="834424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4B9A973-D65E-79D3-1F86-743C1FB5A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8" idx="0"/>
            <a:endCxn id="168" idx="0"/>
          </p:cNvCxnSpPr>
          <p:nvPr/>
        </p:nvCxnSpPr>
        <p:spPr>
          <a:xfrm>
            <a:off x="2675110" y="1725139"/>
            <a:ext cx="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86DB258-8155-7C77-6DE9-8042070C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52489" y="2280551"/>
            <a:ext cx="1134" cy="1224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0230E34F-E9C0-DB36-5D5C-FE44B62E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9" idx="0"/>
          </p:cNvCxnSpPr>
          <p:nvPr/>
        </p:nvCxnSpPr>
        <p:spPr>
          <a:xfrm>
            <a:off x="5392290" y="815412"/>
            <a:ext cx="3361334" cy="840291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96AE9527-D764-16A8-1DE7-CEEFA5A3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180" idx="3"/>
          </p:cNvCxnSpPr>
          <p:nvPr/>
        </p:nvCxnSpPr>
        <p:spPr>
          <a:xfrm rot="16200000" flipH="1">
            <a:off x="99659" y="2740402"/>
            <a:ext cx="2564894" cy="194246"/>
          </a:xfrm>
          <a:prstGeom prst="bentConnector4">
            <a:avLst>
              <a:gd name="adj1" fmla="val 2286"/>
              <a:gd name="adj2" fmla="val 497423"/>
            </a:avLst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EDA3FA3-F512-1897-A3ED-1D862C7E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2"/>
            <a:endCxn id="157" idx="0"/>
          </p:cNvCxnSpPr>
          <p:nvPr/>
        </p:nvCxnSpPr>
        <p:spPr>
          <a:xfrm>
            <a:off x="8035190" y="2283674"/>
            <a:ext cx="0" cy="1186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C83428C-CB75-174C-2BAF-4A0E82F35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4694701" y="3677123"/>
            <a:ext cx="0" cy="1268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F857F74A-9DA6-A61E-D539-3DDD7E3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31013" y="1608323"/>
            <a:ext cx="6483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6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E3E6-0269-5FF1-5B1F-E6EC5ADF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 | </a:t>
            </a:r>
            <a:r>
              <a:rPr lang="en-AU" dirty="0">
                <a:latin typeface="VIC" panose="00000500000000000000" pitchFamily="2" charset="0"/>
              </a:rPr>
              <a:t>Commissioning and System Improvement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0A0E96-F925-4514-0017-6B092688AB41}"/>
              </a:ext>
            </a:extLst>
          </p:cNvPr>
          <p:cNvSpPr txBox="1">
            <a:spLocks/>
          </p:cNvSpPr>
          <p:nvPr/>
        </p:nvSpPr>
        <p:spPr bwMode="auto">
          <a:xfrm>
            <a:off x="500800" y="1889545"/>
            <a:ext cx="3427024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Setting policy and strategy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Commissioning healthcare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Facilitating capital funding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 health services’ performance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Monitoring quality and safety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Monitoring and ensuring delivery of policy and strategic priorities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7D4349-F23C-710D-D141-67F6A74095F2}"/>
              </a:ext>
            </a:extLst>
          </p:cNvPr>
          <p:cNvSpPr/>
          <p:nvPr/>
        </p:nvSpPr>
        <p:spPr>
          <a:xfrm>
            <a:off x="500799" y="1444039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the Department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790E57-BDFD-B01A-F023-2F0A6864744B}"/>
              </a:ext>
            </a:extLst>
          </p:cNvPr>
          <p:cNvSpPr txBox="1">
            <a:spLocks/>
          </p:cNvSpPr>
          <p:nvPr/>
        </p:nvSpPr>
        <p:spPr bwMode="auto">
          <a:xfrm>
            <a:off x="4487781" y="1911250"/>
            <a:ext cx="4295858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setting policy and strategy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commissioning healthcare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facilitating capital funding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Lead the monitoring of health services’ performance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monitoring quality and safety </a:t>
            </a:r>
            <a:endParaRPr lang="en-AU" sz="1400" b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>
                <a:latin typeface="VIC"/>
                <a:ea typeface="ＭＳ Ｐゴシック"/>
              </a:rPr>
              <a:t>Support the monitoring and ensuring delivery of policy and strategic priorities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CE1DEC-BBBE-62CE-1BCE-DE2875F38DAC}"/>
              </a:ext>
            </a:extLst>
          </p:cNvPr>
          <p:cNvSpPr/>
          <p:nvPr/>
        </p:nvSpPr>
        <p:spPr>
          <a:xfrm>
            <a:off x="4487780" y="1465744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CSI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C742FF-B056-B416-1122-99882817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62201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96" y="1633566"/>
            <a:ext cx="6543458" cy="1051806"/>
          </a:xfrm>
        </p:spPr>
        <p:txBody>
          <a:bodyPr/>
          <a:lstStyle/>
          <a:p>
            <a:r>
              <a:rPr lang="en-AU" sz="3450" dirty="0">
                <a:latin typeface="Arial"/>
                <a:cs typeface="Arial"/>
              </a:rPr>
              <a:t>Clinical Governance for Health Service Board Directors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50">
                <a:latin typeface="Arial"/>
                <a:cs typeface="Arial"/>
              </a:rPr>
              <a:t>July 2023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330CB1CA-D7D0-433B-9070-D6598D998E73}"/>
              </a:ext>
            </a:extLst>
          </p:cNvPr>
          <p:cNvSpPr txBox="1">
            <a:spLocks/>
          </p:cNvSpPr>
          <p:nvPr/>
        </p:nvSpPr>
        <p:spPr>
          <a:xfrm>
            <a:off x="687597" y="3304018"/>
            <a:ext cx="6543458" cy="546265"/>
          </a:xfrm>
          <a:prstGeom prst="rect">
            <a:avLst/>
          </a:prstGeom>
        </p:spPr>
        <p:txBody>
          <a:bodyPr vert="horz" lIns="35967" tIns="35967" rIns="35967" bIns="35967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1500" b="1" i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83" fontAlgn="auto">
              <a:spcAft>
                <a:spcPts val="599"/>
              </a:spcAft>
            </a:pPr>
            <a:r>
              <a:rPr lang="en-GB" sz="1950">
                <a:solidFill>
                  <a:srgbClr val="000000"/>
                </a:solidFill>
                <a:latin typeface="Arial"/>
                <a:cs typeface="Arial"/>
              </a:rPr>
              <a:t>Sarah Fischer, Director of Culture &amp; Capability</a:t>
            </a:r>
            <a:endParaRPr lang="en-GB" sz="19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2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849269"/>
            <a:ext cx="7732840" cy="827234"/>
          </a:xfrm>
        </p:spPr>
        <p:txBody>
          <a:bodyPr/>
          <a:lstStyle/>
          <a:p>
            <a:r>
              <a:rPr lang="en-AU" sz="2600" dirty="0"/>
              <a:t>Safer Care Victoria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0C65-C034-46F0-A240-FC3B77F37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597" y="1751798"/>
            <a:ext cx="7995397" cy="2900344"/>
          </a:xfrm>
        </p:spPr>
        <p:txBody>
          <a:bodyPr/>
          <a:lstStyle/>
          <a:p>
            <a:r>
              <a:rPr lang="en-US" b="1"/>
              <a:t>Our aim: </a:t>
            </a:r>
            <a:r>
              <a:rPr lang="en-US"/>
              <a:t>To improve healthcare across Victoria, so it is safer, more effective and person-centered, aligned with the Victorian Clinical Governance Framework.</a:t>
            </a:r>
          </a:p>
          <a:p>
            <a:r>
              <a:rPr lang="en-US" b="1"/>
              <a:t>Our purpose: </a:t>
            </a:r>
            <a:r>
              <a:rPr lang="en-US"/>
              <a:t>To enable all health services to deliver safe, high-quality care and experiences for patients, </a:t>
            </a:r>
            <a:r>
              <a:rPr lang="en-US" err="1"/>
              <a:t>carers</a:t>
            </a:r>
            <a:r>
              <a:rPr lang="en-US"/>
              <a:t>, and staff.</a:t>
            </a:r>
          </a:p>
          <a:p>
            <a:endParaRPr lang="en-AU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0B07B-5C5F-DEBB-F1C0-EBEBB0CB2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69049"/>
            <a:ext cx="7199313" cy="523727"/>
          </a:xfrm>
        </p:spPr>
        <p:txBody>
          <a:bodyPr/>
          <a:lstStyle/>
          <a:p>
            <a:pPr>
              <a:defRPr/>
            </a:pPr>
            <a:r>
              <a:rPr lang="en-AU" dirty="0"/>
              <a:t>Overview: Session 1</a:t>
            </a:r>
            <a:br>
              <a:rPr lang="en-AU" dirty="0"/>
            </a:br>
            <a:endParaRPr lang="en-AU" sz="12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0056" y="692776"/>
            <a:ext cx="8557586" cy="4450724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Introduction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	</a:t>
            </a: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Dr Joanna Flynn, Facilitator and Chair of Boards Ministerial Advisory Committee 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Minister’s welcome</a:t>
            </a: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The Hon. Mary-Anne Thomas, Minister for Health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 pitchFamily="34" charset="-128"/>
              </a:rPr>
              <a:t>Health System Overview and Department of Health Introduction</a:t>
            </a: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Ms. Louise McKinlay – Acting Deputy Secretary, Commissioning &amp; System 	Improvement, Department of Health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</a:endParaRP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/>
              </a:rPr>
              <a:t>Clinical Governance Overview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  <a:cs typeface="Arial"/>
            </a:endParaRPr>
          </a:p>
          <a:p>
            <a:pPr lvl="1">
              <a:spcAft>
                <a:spcPts val="300"/>
              </a:spcAft>
            </a:pP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	Ms. 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Sarah Fischer, Director, Culture &amp; Capability, Safety Branch, </a:t>
            </a:r>
            <a:r>
              <a:rPr lang="en-AU" altLang="en-US" sz="1600" dirty="0">
                <a:solidFill>
                  <a:srgbClr val="201547"/>
                </a:solidFill>
                <a:ea typeface="ＭＳ Ｐゴシック" pitchFamily="34" charset="-128"/>
              </a:rPr>
              <a:t>Safer Care Victoria</a:t>
            </a:r>
          </a:p>
          <a:p>
            <a:pPr lvl="1">
              <a:spcAft>
                <a:spcPts val="300"/>
              </a:spcAft>
            </a:pPr>
            <a:r>
              <a:rPr lang="en-AU" altLang="en-US" sz="1600" b="1" dirty="0">
                <a:solidFill>
                  <a:srgbClr val="201547"/>
                </a:solidFill>
                <a:ea typeface="ＭＳ Ｐゴシック"/>
              </a:rPr>
              <a:t>Quality &amp; Safety for board directors </a:t>
            </a:r>
          </a:p>
          <a:p>
            <a:pPr lvl="1">
              <a:spcAft>
                <a:spcPts val="300"/>
              </a:spcAft>
            </a:pP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	Professor George </a:t>
            </a:r>
            <a:r>
              <a:rPr lang="en-AU" sz="1600" dirty="0" err="1">
                <a:solidFill>
                  <a:srgbClr val="201547"/>
                </a:solidFill>
                <a:ea typeface="ＭＳ Ｐゴシック" pitchFamily="34" charset="-128"/>
              </a:rPr>
              <a:t>Braitberg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 AM, Chair Quality and Safety Subcommittee, Peter Mac</a:t>
            </a:r>
            <a:endParaRPr lang="en-AU" altLang="en-US" sz="1600" b="1" dirty="0">
              <a:solidFill>
                <a:srgbClr val="201547"/>
              </a:solidFill>
              <a:ea typeface="ＭＳ Ｐゴシック" pitchFamily="34" charset="-128"/>
            </a:endParaRPr>
          </a:p>
          <a:p>
            <a:pPr lvl="1">
              <a:spcAft>
                <a:spcPts val="300"/>
              </a:spcAft>
            </a:pPr>
            <a:r>
              <a:rPr lang="en-AU" sz="1600" b="1" dirty="0">
                <a:solidFill>
                  <a:srgbClr val="201547"/>
                </a:solidFill>
                <a:ea typeface="ＭＳ Ｐゴシック"/>
              </a:rPr>
              <a:t>New Board Director Perspective</a:t>
            </a:r>
          </a:p>
          <a:p>
            <a:pPr lvl="1">
              <a:spcAft>
                <a:spcPts val="300"/>
              </a:spcAft>
            </a:pP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	Ms </a:t>
            </a:r>
            <a:r>
              <a:rPr lang="en-AU" sz="1600" dirty="0" err="1">
                <a:solidFill>
                  <a:srgbClr val="201547"/>
                </a:solidFill>
                <a:ea typeface="ＭＳ Ｐゴシック" pitchFamily="34" charset="-128"/>
              </a:rPr>
              <a:t>Robynne</a:t>
            </a:r>
            <a:r>
              <a:rPr lang="en-AU" sz="1600" dirty="0">
                <a:solidFill>
                  <a:srgbClr val="201547"/>
                </a:solidFill>
                <a:ea typeface="ＭＳ Ｐゴシック" pitchFamily="34" charset="-128"/>
              </a:rPr>
              <a:t> Cooke, Director, Northeast Health Wangaratta Board</a:t>
            </a:r>
          </a:p>
          <a:p>
            <a:pPr lvl="1">
              <a:spcAft>
                <a:spcPts val="300"/>
              </a:spcAft>
            </a:pPr>
            <a:r>
              <a:rPr lang="en-AU" sz="1600" b="1" dirty="0">
                <a:solidFill>
                  <a:srgbClr val="201547"/>
                </a:solidFill>
                <a:ea typeface="ＭＳ Ｐゴシック" pitchFamily="34" charset="-128"/>
              </a:rPr>
              <a:t>Question and answer session                                   </a:t>
            </a:r>
          </a:p>
          <a:p>
            <a:endParaRPr lang="en-AU" alt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94E-3865-9190-77C0-EF0C04C4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214002"/>
            <a:ext cx="7732840" cy="827234"/>
          </a:xfrm>
        </p:spPr>
        <p:txBody>
          <a:bodyPr/>
          <a:lstStyle/>
          <a:p>
            <a:r>
              <a:rPr lang="en-AU" sz="2598" dirty="0"/>
              <a:t>Structure of Safer Care Victoria </a:t>
            </a:r>
          </a:p>
        </p:txBody>
      </p:sp>
      <p:graphicFrame>
        <p:nvGraphicFramePr>
          <p:cNvPr id="7" name="Diagram 6" descr="Structure of Safer Care Victoria: &#10;1. Safety&#10;2. Improvement&#10;3. Operations&#10;4. Clinical and Professional Leadership">
            <a:extLst>
              <a:ext uri="{FF2B5EF4-FFF2-40B4-BE49-F238E27FC236}">
                <a16:creationId xmlns:a16="http://schemas.microsoft.com/office/drawing/2014/main" id="{3FF78006-83F3-431A-96C6-7E3C63B0E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072127"/>
              </p:ext>
            </p:extLst>
          </p:nvPr>
        </p:nvGraphicFramePr>
        <p:xfrm>
          <a:off x="687597" y="1500838"/>
          <a:ext cx="7732840" cy="176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6FBE4-BBFD-AA47-48CD-3BD2C49E0E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A49E-D171-48AA-9D79-0ED4CBEE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are we 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80745-7B02-4608-9C1F-04FF82E6BAF9}"/>
              </a:ext>
            </a:extLst>
          </p:cNvPr>
          <p:cNvSpPr txBox="1"/>
          <p:nvPr/>
        </p:nvSpPr>
        <p:spPr>
          <a:xfrm>
            <a:off x="206822" y="1467892"/>
            <a:ext cx="1122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tx2"/>
                </a:solidFill>
              </a:rPr>
              <a:t>2016</a:t>
            </a:r>
          </a:p>
        </p:txBody>
      </p:sp>
      <p:pic>
        <p:nvPicPr>
          <p:cNvPr id="4" name="Picture 3" descr="Evolution of Safer Care Victoria&#10;Report 2016 -Targeting Zero  - Supporting the Victorian hospital system to eliminate avoidable harm and strengthen quality of care - Report of the Review of Hospital Safety and Quality Assurance in Victoria">
            <a:extLst>
              <a:ext uri="{FF2B5EF4-FFF2-40B4-BE49-F238E27FC236}">
                <a16:creationId xmlns:a16="http://schemas.microsoft.com/office/drawing/2014/main" id="{A643628C-F664-4B0C-B644-3F7B2A8E9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0" b="1"/>
          <a:stretch/>
        </p:blipFill>
        <p:spPr>
          <a:xfrm>
            <a:off x="1107547" y="1504439"/>
            <a:ext cx="2698777" cy="338373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3606A-E90B-4889-B967-BEC88007D512}"/>
              </a:ext>
            </a:extLst>
          </p:cNvPr>
          <p:cNvSpPr txBox="1"/>
          <p:nvPr/>
        </p:nvSpPr>
        <p:spPr>
          <a:xfrm>
            <a:off x="5063257" y="1467892"/>
            <a:ext cx="91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>
                <a:solidFill>
                  <a:schemeClr val="tx2"/>
                </a:solidFill>
              </a:rPr>
              <a:t>2021</a:t>
            </a:r>
          </a:p>
        </p:txBody>
      </p:sp>
      <p:pic>
        <p:nvPicPr>
          <p:cNvPr id="5" name="Picture 4" descr="Evolution of Safer Care Victoria&#10;Report 2021: Victorian Auditor General's Office - Clinical Governance: Health Services, June 2021 ">
            <a:extLst>
              <a:ext uri="{FF2B5EF4-FFF2-40B4-BE49-F238E27FC236}">
                <a16:creationId xmlns:a16="http://schemas.microsoft.com/office/drawing/2014/main" id="{55797632-82E3-4023-8BDD-65BA13A3A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542" y="1266583"/>
            <a:ext cx="2672549" cy="34987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C20AF-5F03-86A9-2E9E-B48CAD93AAFA}"/>
              </a:ext>
            </a:extLst>
          </p:cNvPr>
          <p:cNvSpPr txBox="1">
            <a:spLocks/>
          </p:cNvSpPr>
          <p:nvPr/>
        </p:nvSpPr>
        <p:spPr>
          <a:xfrm>
            <a:off x="7867341" y="4798255"/>
            <a:ext cx="1080000" cy="179833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FE596CF7-7F71-4413-AD9C-575937919590}" type="slidenum">
              <a:rPr lang="en-US" sz="1100" smtClean="0"/>
              <a:pPr/>
              <a:t>21</a:t>
            </a:fld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2628FF-5486-4EE4-ACCF-930B97A3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359" y="111205"/>
            <a:ext cx="1199965" cy="11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D1A5D-CF66-4891-7474-55B7026549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2" y="233482"/>
            <a:ext cx="7740000" cy="827234"/>
          </a:xfrm>
        </p:spPr>
        <p:txBody>
          <a:bodyPr/>
          <a:lstStyle/>
          <a:p>
            <a:r>
              <a:rPr lang="en-AU" dirty="0"/>
              <a:t>Importance of Clinical governance</a:t>
            </a:r>
          </a:p>
        </p:txBody>
      </p:sp>
      <p:pic>
        <p:nvPicPr>
          <p:cNvPr id="12" name="Picture 11" descr="Quote: Demystifying clinical governance is really important. Clinical governance is just corporate governance in a clinical organisation…it is important to remember your core business is delivering best care all the time…you don’t need to be a clinician to be a director.&#10;&#10;Ken Gray, Central Highlands Rural Health Board and member of SCV Applied Clinical Governance Working Group ">
            <a:extLst>
              <a:ext uri="{FF2B5EF4-FFF2-40B4-BE49-F238E27FC236}">
                <a16:creationId xmlns:a16="http://schemas.microsoft.com/office/drawing/2014/main" id="{2C8A6D78-CDE9-446D-F500-E4931DDA4B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8" y="1195479"/>
            <a:ext cx="7747524" cy="3078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BFB-92C7-0646-7B77-C5F5A3787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2958" y="4362938"/>
            <a:ext cx="5558084" cy="715173"/>
          </a:xfrm>
        </p:spPr>
        <p:txBody>
          <a:bodyPr vert="horz" lIns="35967" tIns="35967" rIns="35967" bIns="35967" rtlCol="0" anchor="t">
            <a:noAutofit/>
          </a:bodyPr>
          <a:lstStyle/>
          <a:p>
            <a:pPr algn="ctr"/>
            <a:r>
              <a:rPr lang="en-AU" sz="1199" dirty="0">
                <a:solidFill>
                  <a:srgbClr val="242424"/>
                </a:solidFill>
                <a:ea typeface="Calibri" panose="020F0502020204030204" pitchFamily="34" charset="0"/>
              </a:rPr>
              <a:t>Ken Gray, Central Highlands Rural Health Board and member of SCV Applied Clinical Governance Working Group 	</a:t>
            </a:r>
            <a:endParaRPr lang="en-AU" sz="1199" dirty="0"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26EB8-2C32-DC65-B7AF-8BB07D10DB6C}"/>
              </a:ext>
            </a:extLst>
          </p:cNvPr>
          <p:cNvSpPr txBox="1"/>
          <p:nvPr/>
        </p:nvSpPr>
        <p:spPr>
          <a:xfrm>
            <a:off x="3287881" y="1465005"/>
            <a:ext cx="4567771" cy="156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599" i="1" dirty="0">
                <a:solidFill>
                  <a:schemeClr val="bg1"/>
                </a:solidFill>
                <a:ea typeface="Calibri" panose="020F0502020204030204" pitchFamily="34" charset="0"/>
              </a:rPr>
              <a:t>Demystifying clinical governance is really important. Clinical governance is just corporate governance in a clinical organisation…it is important to remember your core business is delivering best care all the time…you don’t need to be a clinician to be a director.</a:t>
            </a:r>
          </a:p>
        </p:txBody>
      </p:sp>
    </p:spTree>
    <p:extLst>
      <p:ext uri="{BB962C8B-B14F-4D97-AF65-F5344CB8AC3E}">
        <p14:creationId xmlns:p14="http://schemas.microsoft.com/office/powerpoint/2010/main" val="25868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5B6B6-B87F-B0EA-DA9D-A1EEB5F1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7" y="128282"/>
            <a:ext cx="7740000" cy="827234"/>
          </a:xfrm>
        </p:spPr>
        <p:txBody>
          <a:bodyPr/>
          <a:lstStyle/>
          <a:p>
            <a:r>
              <a:rPr lang="en-AU" dirty="0"/>
              <a:t>Corporate Governance vs Clinical Governance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13F864-23C3-C99F-75A4-80D347296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95" y="1218058"/>
            <a:ext cx="1926678" cy="395634"/>
          </a:xfrm>
        </p:spPr>
        <p:txBody>
          <a:bodyPr/>
          <a:lstStyle/>
          <a:p>
            <a:r>
              <a:rPr lang="en-US" sz="2398" dirty="0"/>
              <a:t>Corporate Governance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092488-EEB3-FA2C-597F-017EEAF5B1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9895" y="2138777"/>
            <a:ext cx="1926678" cy="1932709"/>
          </a:xfrm>
        </p:spPr>
        <p:txBody>
          <a:bodyPr vert="horz" lIns="35967" tIns="35967" rIns="35967" bIns="35967" rtlCol="0" anchor="t">
            <a:noAutofit/>
          </a:bodyPr>
          <a:lstStyle/>
          <a:p>
            <a:pPr marL="342591" indent="-342591">
              <a:buFont typeface="Arial" panose="020B0604020202020204" pitchFamily="34" charset="0"/>
              <a:buChar char="•"/>
            </a:pPr>
            <a:r>
              <a:rPr lang="en-AU" sz="1399" dirty="0"/>
              <a:t>The system of rules, practices, processes, leadership and culture, by which an organisation is directed and monitored.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E39D4-180B-61EE-A333-472FA02D6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3554" y="1218058"/>
            <a:ext cx="1870551" cy="395634"/>
          </a:xfrm>
        </p:spPr>
        <p:txBody>
          <a:bodyPr/>
          <a:lstStyle/>
          <a:p>
            <a:r>
              <a:rPr lang="en-US" sz="2398"/>
              <a:t>Clinical 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D142F-83E3-C51E-8FA0-9D16AB76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426" y="2138777"/>
            <a:ext cx="1870551" cy="1797955"/>
          </a:xfrm>
        </p:spPr>
        <p:txBody>
          <a:bodyPr vert="horz" lIns="35967" tIns="35967" rIns="35967" bIns="35967" rtlCol="0" anchor="t">
            <a:noAutofit/>
          </a:bodyPr>
          <a:lstStyle/>
          <a:p>
            <a:pPr marL="342591" indent="-34259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399" dirty="0">
                <a:solidFill>
                  <a:srgbClr val="4A4A4A"/>
                </a:solidFill>
              </a:rPr>
              <a:t>The system of rules, practices, processes, leadership and culture that helps us to deliver safe healthcare.</a:t>
            </a:r>
          </a:p>
          <a:p>
            <a:pPr marL="342591" indent="-34259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399" dirty="0">
              <a:solidFill>
                <a:srgbClr val="4A4A4A"/>
              </a:solidFill>
            </a:endParaRPr>
          </a:p>
        </p:txBody>
      </p:sp>
      <p:pic>
        <p:nvPicPr>
          <p:cNvPr id="3" name="Picture 2" descr="Image: Corporate governance overlaps with risk governance, other governance (e.g. human resources, legal) and financial governance.">
            <a:extLst>
              <a:ext uri="{FF2B5EF4-FFF2-40B4-BE49-F238E27FC236}">
                <a16:creationId xmlns:a16="http://schemas.microsoft.com/office/drawing/2014/main" id="{84DAF5AC-5A98-8372-3779-49EF8C0E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644" y="1191174"/>
            <a:ext cx="3158711" cy="32993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B30F8-4FBC-36CB-AD0D-59B304A1F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043C-442A-4A9B-A3F4-336EA06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7" y="224455"/>
            <a:ext cx="7732840" cy="827234"/>
          </a:xfrm>
        </p:spPr>
        <p:txBody>
          <a:bodyPr/>
          <a:lstStyle/>
          <a:p>
            <a:r>
              <a:rPr lang="en-AU" sz="2598" dirty="0"/>
              <a:t>Why does this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E2E6-4206-4A9F-9E92-FE33EDA46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597" y="1210823"/>
            <a:ext cx="7732840" cy="3446865"/>
          </a:xfrm>
        </p:spPr>
        <p:txBody>
          <a:bodyPr/>
          <a:lstStyle/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Patient harm is one of the 10 leading causes of death and disability.</a:t>
            </a:r>
          </a:p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While in hospital, one in every 10 patients is harmed.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50% of these incidents are preventable.</a:t>
            </a:r>
          </a:p>
          <a:p>
            <a:pPr marL="342591" indent="-342591"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/>
              <a:t>15% of health spending is wasted dealing with adverse events.</a:t>
            </a:r>
          </a:p>
          <a:p>
            <a:pPr algn="r">
              <a:spcAft>
                <a:spcPts val="0"/>
              </a:spcAft>
            </a:pPr>
            <a:r>
              <a:rPr lang="en-US" sz="1199"/>
              <a:t>The World Health Organisation ‘10 Facts on Patient Safety’ (2019).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0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7078-83C9-86AB-D744-124173C1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Board Members’ Roles and Responsibilities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6FFC9-BE81-4B6F-B516-DEDC1A0B1D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en-AU" sz="1399" dirty="0"/>
              <a:t>Lead and model a supportive, transparent, just culture that assists all health service staff to provide high-quality care and continuously improve </a:t>
            </a:r>
          </a:p>
          <a:p>
            <a:pPr lvl="2"/>
            <a:r>
              <a:rPr lang="en-AU" sz="1399" dirty="0"/>
              <a:t>Ensure that the organisation’s operations and resource allocation decisions remain aligned to its purpose and strategy </a:t>
            </a:r>
            <a:r>
              <a:rPr lang="en-AU" sz="1399" dirty="0">
                <a:sym typeface="Wingdings" panose="05000000000000000000" pitchFamily="2" charset="2"/>
              </a:rPr>
              <a:t> safe, effective, and person-centred patient care</a:t>
            </a:r>
            <a:endParaRPr lang="en-AU" sz="1399" dirty="0"/>
          </a:p>
          <a:p>
            <a:pPr lvl="2"/>
            <a:r>
              <a:rPr lang="en-AU" sz="1399" dirty="0"/>
              <a:t>Understand the Victorian Clinical Governance Framework and concepts (five clinical governance domains)</a:t>
            </a:r>
          </a:p>
          <a:p>
            <a:pPr algn="r"/>
            <a:r>
              <a:rPr lang="en-AU" sz="999" dirty="0"/>
              <a:t>(SCV, 2017)</a:t>
            </a:r>
          </a:p>
        </p:txBody>
      </p:sp>
      <p:pic>
        <p:nvPicPr>
          <p:cNvPr id="3" name="Picture 2" descr="The Board Memeber's roles and responsibilities including eneuring that the organisations operations and resource allocation decisions remain aligned to its purpose and strategy of: Safe, effective , person-centered care.&#10;&#10;This Safe, effective and person-centred care is made up of:&#10;1. Workforce&#10;2. Consumer partnerships&#10;3. Leadership and culture&#10;4. Clinical practice&#10;5. Risk management&#10;&#10;This is all then part of three step cycle of evaluating, improving and monitoring.">
            <a:extLst>
              <a:ext uri="{FF2B5EF4-FFF2-40B4-BE49-F238E27FC236}">
                <a16:creationId xmlns:a16="http://schemas.microsoft.com/office/drawing/2014/main" id="{E348A0B6-1172-9ABA-1CF6-5F5E5A22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35" y="1452424"/>
            <a:ext cx="3708000" cy="3576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4D3C-0E57-663F-FF01-29BFB45990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365F-9402-405E-F9C4-164B2D92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9167"/>
            <a:ext cx="8325246" cy="827234"/>
          </a:xfrm>
        </p:spPr>
        <p:txBody>
          <a:bodyPr/>
          <a:lstStyle/>
          <a:p>
            <a:r>
              <a:rPr lang="en-AU" sz="2350" dirty="0"/>
              <a:t>Australian Commission on Safety and Quality in Health Care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DF9C3E-A7FB-7A53-CA0F-B6AA8766B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7188" y="1802503"/>
            <a:ext cx="3706812" cy="244183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D6F630-C529-F82E-5BEC-A4074233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88" y="4149632"/>
            <a:ext cx="1549480" cy="711237"/>
          </a:xfrm>
          <a:prstGeom prst="rect">
            <a:avLst/>
          </a:prstGeom>
        </p:spPr>
      </p:pic>
      <p:pic>
        <p:nvPicPr>
          <p:cNvPr id="12" name="Picture 11" descr="Australian Commission on Safety and Quality in Health Care covers a number of key responsibilities/areas:&#10;1. Clinical Governance Standard&#10;2. Preventing and Controlling Infections Standard&#10;3. Comprehensive Care Standard&#10;4. Blood Management Standard&#10;5. Partnering with Consumers Standard&#10;6. Medication Safety Standard&#10;7. Communicating for Safety Standard&#10;8. Communicating for Safety Standard&#10;9. Recognising and Responding to Acute Deterioration Standard">
            <a:extLst>
              <a:ext uri="{FF2B5EF4-FFF2-40B4-BE49-F238E27FC236}">
                <a16:creationId xmlns:a16="http://schemas.microsoft.com/office/drawing/2014/main" id="{FF906922-6C3C-6DEC-FF8F-BDC3DFC6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" y="1626669"/>
            <a:ext cx="4630931" cy="32908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4F27C-0B04-F8A4-845C-10F13E7D68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EE7-B225-B904-16A8-992BD8BB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23" y="109895"/>
            <a:ext cx="7740000" cy="827234"/>
          </a:xfrm>
        </p:spPr>
        <p:txBody>
          <a:bodyPr/>
          <a:lstStyle/>
          <a:p>
            <a:r>
              <a:rPr lang="en-AU" sz="1600" dirty="0"/>
              <a:t>Most important role is to ask questions about organisational culture, e.g., ways of working, norms, and, behaviours. </a:t>
            </a:r>
          </a:p>
        </p:txBody>
      </p:sp>
      <p:graphicFrame>
        <p:nvGraphicFramePr>
          <p:cNvPr id="5" name="Content Placeholder 4" descr="As Board director: Questions to ask about organisational culture:&#10;•Does everyone understand the importance of patient safety?  &#10;•Are we actively encouraging reporting of incidents? &#10;•Do we learn from patient safety incidents? &#10;•Are we actively implementing recommendations and taking action from safety signals? &#10;•Do we really have an open and fair culture? &#10;•Do we get the right information? &#10;•Are we always open when things go wrong? ">
            <a:extLst>
              <a:ext uri="{FF2B5EF4-FFF2-40B4-BE49-F238E27FC236}">
                <a16:creationId xmlns:a16="http://schemas.microsoft.com/office/drawing/2014/main" id="{DB91A76C-31C9-DF4E-24D9-C5F3A8EA36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99108"/>
              </p:ext>
            </p:extLst>
          </p:nvPr>
        </p:nvGraphicFramePr>
        <p:xfrm>
          <a:off x="154307" y="1110654"/>
          <a:ext cx="8835386" cy="354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C1BDD-31DE-7F17-7486-A253BFDB75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BBDCD3-E4A8-43C4-A3A2-6814E7CDD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5580" y="192097"/>
            <a:ext cx="7732840" cy="827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5967" tIns="35967" rIns="35967" bIns="3596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98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Arial" panose="020F0302020204030204"/>
                <a:ea typeface="+mj-ea"/>
                <a:cs typeface="Arial"/>
              </a:rPr>
              <a:t>Information &amp; data analysis </a:t>
            </a:r>
          </a:p>
        </p:txBody>
      </p:sp>
      <p:graphicFrame>
        <p:nvGraphicFramePr>
          <p:cNvPr id="6" name="Diagram 5" descr="1. Monitor: How safe are we?&#10;How do we know?&#10;-Board reports&#10;-Benchmarks&#10;2. Detect&#10;Trends&#10;Variation&#10;Astronomical&#10;3. Respond&#10;What's happening in the system?&#10;How can we intervene to improve?&#10;&#10;">
            <a:extLst>
              <a:ext uri="{FF2B5EF4-FFF2-40B4-BE49-F238E27FC236}">
                <a16:creationId xmlns:a16="http://schemas.microsoft.com/office/drawing/2014/main" id="{C84C1F5B-AED0-406C-9EB0-A90E20F3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36705"/>
              </p:ext>
            </p:extLst>
          </p:nvPr>
        </p:nvGraphicFramePr>
        <p:xfrm>
          <a:off x="1526820" y="780894"/>
          <a:ext cx="6090361" cy="40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C2907-15C2-0717-2B8B-A4E358635D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9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C18-D10B-460F-AE47-4372E7D5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0" y="252067"/>
            <a:ext cx="7732840" cy="827234"/>
          </a:xfrm>
        </p:spPr>
        <p:txBody>
          <a:bodyPr/>
          <a:lstStyle/>
          <a:p>
            <a:r>
              <a:rPr lang="en-AU" sz="2598" dirty="0"/>
              <a:t>Essential reading</a:t>
            </a:r>
          </a:p>
        </p:txBody>
      </p:sp>
      <p:pic>
        <p:nvPicPr>
          <p:cNvPr id="4" name="Picture 3" descr="Essential reading:&#10;Delivering high quality healthcare- Victorian Clinical governance framework, Safer Care Victoria, June 2017&#10;Accessed online: 15 September 2023 https://www.safercare.vic.gov.au/sites/default/files/2018-02/Safer%20Care%20Victoria%20Delivering%20highquality%20healthcare%20June%20%2810%29.pdf">
            <a:extLst>
              <a:ext uri="{FF2B5EF4-FFF2-40B4-BE49-F238E27FC236}">
                <a16:creationId xmlns:a16="http://schemas.microsoft.com/office/drawing/2014/main" id="{301EFF0B-0318-4B77-8D2B-ED9B6511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00" y="1429154"/>
            <a:ext cx="2483906" cy="321188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Essential reading:&#10;White paper - Framework for Effective Board Governance of Health System Quality, Institute for Healthcare Improvement, 2018&#10;Accessed online 15 September 2023 https://www.ihi.org/resources/Pages/IHIWhitePapers/Framework-Effective-Board-Governance-Health-System-Quality.aspx&#10;">
            <a:extLst>
              <a:ext uri="{FF2B5EF4-FFF2-40B4-BE49-F238E27FC236}">
                <a16:creationId xmlns:a16="http://schemas.microsoft.com/office/drawing/2014/main" id="{2C40389E-DB98-4FB2-B1A8-2B5548E254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913631" y="1429154"/>
            <a:ext cx="2626468" cy="3211880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3ACD0-27E2-287A-9482-3100752AF7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What is my role as a director?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9750" y="848975"/>
            <a:ext cx="8243888" cy="4122418"/>
          </a:xfrm>
        </p:spPr>
        <p:txBody>
          <a:bodyPr/>
          <a:lstStyle/>
          <a:p>
            <a:r>
              <a:rPr lang="en-AU" sz="1600" b="0" dirty="0">
                <a:ea typeface="ＭＳ Ｐゴシック"/>
              </a:rPr>
              <a:t>Board directors are bound by legal and ethical responsibilities enshrined in the </a:t>
            </a:r>
            <a:r>
              <a:rPr lang="en-AU" sz="1600" b="0" i="1" dirty="0">
                <a:ea typeface="ＭＳ Ｐゴシック"/>
              </a:rPr>
              <a:t>Health Services Act,</a:t>
            </a:r>
            <a:r>
              <a:rPr lang="en-AU" sz="1600" b="0" dirty="0">
                <a:ea typeface="ＭＳ Ｐゴシック"/>
              </a:rPr>
              <a:t> supported by the </a:t>
            </a:r>
            <a:r>
              <a:rPr lang="en-AU" sz="1600" b="0" i="1" dirty="0">
                <a:ea typeface="ＭＳ Ｐゴシック"/>
              </a:rPr>
              <a:t>Public Administration Act, Financial Management Act</a:t>
            </a:r>
            <a:r>
              <a:rPr lang="en-AU" sz="1600" i="1" dirty="0">
                <a:ea typeface="ＭＳ Ｐゴシック"/>
              </a:rPr>
              <a:t> </a:t>
            </a:r>
            <a:r>
              <a:rPr lang="en-AU" sz="1600" b="0" dirty="0">
                <a:ea typeface="ＭＳ Ｐゴシック"/>
              </a:rPr>
              <a:t>and governance guidelines. In practice, this means that directors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>
                <a:ea typeface="ＭＳ Ｐゴシック"/>
              </a:rPr>
              <a:t>Act with </a:t>
            </a:r>
            <a:r>
              <a:rPr lang="en-AU" sz="1600" dirty="0">
                <a:ea typeface="ＭＳ Ｐゴシック"/>
              </a:rPr>
              <a:t>integrity and in good faith</a:t>
            </a:r>
            <a:r>
              <a:rPr lang="en-AU" sz="1600" b="0" dirty="0">
                <a:ea typeface="ＭＳ Ｐゴシック"/>
              </a:rPr>
              <a:t>, at all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>
                <a:ea typeface="ＭＳ Ｐゴシック"/>
              </a:rPr>
              <a:t>Act in </a:t>
            </a:r>
            <a:r>
              <a:rPr lang="en-AU" sz="1600" dirty="0">
                <a:ea typeface="ＭＳ Ｐゴシック"/>
              </a:rPr>
              <a:t>the interests of the health service</a:t>
            </a:r>
            <a:r>
              <a:rPr lang="en-AU" sz="1600" b="0" dirty="0">
                <a:ea typeface="ＭＳ Ｐゴシック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Hold themselves and each other </a:t>
            </a:r>
            <a:r>
              <a:rPr lang="en-AU" sz="1600" dirty="0"/>
              <a:t>to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Attend and participate in </a:t>
            </a:r>
            <a:r>
              <a:rPr lang="en-AU" sz="1600" dirty="0"/>
              <a:t>all meetings, </a:t>
            </a:r>
            <a:r>
              <a:rPr lang="en-AU" sz="1600" b="0" dirty="0"/>
              <a:t>having pre-read all board 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Look </a:t>
            </a:r>
            <a:r>
              <a:rPr lang="en-AU" sz="1600" dirty="0"/>
              <a:t>beyond the obvious </a:t>
            </a:r>
            <a:r>
              <a:rPr lang="en-AU" sz="1600" b="0" dirty="0"/>
              <a:t>and not just accept the information presented.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0" dirty="0"/>
              <a:t>Be </a:t>
            </a:r>
            <a:r>
              <a:rPr lang="en-AU" sz="1600" dirty="0"/>
              <a:t>curious and well informed </a:t>
            </a:r>
            <a:r>
              <a:rPr lang="en-AU" sz="1600" b="0" dirty="0"/>
              <a:t>- inform themselves of issues/risks impacting the provision of health services.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95963-F3AB-7EC1-1AB2-75799A19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64B4E9-1E28-46AA-91F5-BA52DE14A0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563" y="178411"/>
            <a:ext cx="7732840" cy="827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5967" tIns="35967" rIns="35967" bIns="35967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98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Arial" panose="020F0302020204030204"/>
                <a:ea typeface="+mj-ea"/>
                <a:cs typeface="Arial"/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605F5-7A8D-4FF4-B853-7F6DD180A1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472" y="998676"/>
            <a:ext cx="7979667" cy="367551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 sz="1750" b="1" dirty="0"/>
              <a:t>Attend the SCV Board &amp; Executive Clinical Governance Induction 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AU" sz="1750" dirty="0"/>
              <a:t>2–3-hour virtual facilitated sessions held between August – November 2023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Victoria’s Clinical Governance Framework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Data interpretation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Case studies</a:t>
            </a:r>
          </a:p>
          <a:p>
            <a:pPr marL="809625" lvl="2" indent="-342265">
              <a:buFont typeface="Arial" panose="020B0604020202020204" pitchFamily="34" charset="0"/>
              <a:buChar char="•"/>
            </a:pPr>
            <a:r>
              <a:rPr lang="en-AU" sz="1798" dirty="0"/>
              <a:t>Your role and responsibilities.</a:t>
            </a:r>
          </a:p>
          <a:p>
            <a:pPr lvl="1"/>
            <a:r>
              <a:rPr lang="en-AU" sz="1600" b="0" dirty="0">
                <a:solidFill>
                  <a:schemeClr val="tx1"/>
                </a:solidFill>
                <a:latin typeface="+mn-lt"/>
              </a:rPr>
              <a:t>e.</a:t>
            </a:r>
            <a:r>
              <a:rPr lang="en-AU" sz="1600" b="0" dirty="0">
                <a:solidFill>
                  <a:srgbClr val="0563C1"/>
                </a:solidFill>
                <a:latin typeface="+mn-lt"/>
              </a:rPr>
              <a:t> </a:t>
            </a:r>
            <a:r>
              <a:rPr lang="en-AU" sz="1600" b="0" dirty="0">
                <a:solidFill>
                  <a:schemeClr val="tx1"/>
                </a:solidFill>
                <a:latin typeface="+mn-lt"/>
                <a:hlinkClick r:id="rId3"/>
              </a:rPr>
              <a:t>culture.capability@safercare.vic.gov.au</a:t>
            </a:r>
            <a:endParaRPr lang="en-AU" sz="1600" b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AU" sz="1600" b="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AU" sz="1600" b="0" dirty="0">
                <a:solidFill>
                  <a:schemeClr val="tx1"/>
                </a:solidFill>
                <a:latin typeface="+mn-lt"/>
              </a:rPr>
              <a:t>We will contact you shortly. 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4BBA5-8D1A-4ECA-894B-1F14C74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17933" b="3"/>
          <a:stretch/>
        </p:blipFill>
        <p:spPr>
          <a:xfrm>
            <a:off x="6062209" y="2047070"/>
            <a:ext cx="2395156" cy="226205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08E41-8862-291D-D097-11D075FE03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E213-03A0-4DE8-944A-28EA7D46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28640"/>
            <a:ext cx="6943643" cy="971552"/>
          </a:xfrm>
        </p:spPr>
        <p:txBody>
          <a:bodyPr/>
          <a:lstStyle/>
          <a:p>
            <a:r>
              <a:rPr lang="en-AU" dirty="0"/>
              <a:t>Quality and Safety for Board Directors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A9E6-3BA8-4B42-86D7-3164E283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309249"/>
            <a:ext cx="7309772" cy="1556168"/>
          </a:xfrm>
        </p:spPr>
        <p:txBody>
          <a:bodyPr/>
          <a:lstStyle/>
          <a:p>
            <a:r>
              <a:rPr lang="en-AU"/>
              <a:t>Professor George Braitberg AM</a:t>
            </a:r>
          </a:p>
          <a:p>
            <a:pPr>
              <a:spcAft>
                <a:spcPts val="0"/>
              </a:spcAft>
            </a:pPr>
            <a:r>
              <a:rPr lang="en-AU"/>
              <a:t>Chair, Quality and Safety Subcommittee</a:t>
            </a:r>
          </a:p>
          <a:p>
            <a:pPr>
              <a:spcAft>
                <a:spcPts val="0"/>
              </a:spcAft>
            </a:pPr>
            <a:r>
              <a:rPr lang="en-AU"/>
              <a:t>Peter MacCallum Cancer Centre Board</a:t>
            </a:r>
          </a:p>
          <a:p>
            <a:pPr>
              <a:spcAft>
                <a:spcPts val="0"/>
              </a:spcAft>
            </a:pPr>
            <a:r>
              <a:rPr lang="en-AU"/>
              <a:t>Boards Ministerial Advisory Committee </a:t>
            </a:r>
          </a:p>
          <a:p>
            <a:pPr>
              <a:spcAft>
                <a:spcPts val="0"/>
              </a:spcAft>
            </a:pPr>
            <a:r>
              <a:rPr lang="en-AU"/>
              <a:t>Member</a:t>
            </a:r>
          </a:p>
        </p:txBody>
      </p:sp>
    </p:spTree>
    <p:extLst>
      <p:ext uri="{BB962C8B-B14F-4D97-AF65-F5344CB8AC3E}">
        <p14:creationId xmlns:p14="http://schemas.microsoft.com/office/powerpoint/2010/main" val="4527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E12A-4663-3A65-73BE-5DA3D67B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board’s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843A-9E88-AA21-C763-0EB1C48B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09" y="1153418"/>
            <a:ext cx="3441108" cy="1882390"/>
          </a:xfrm>
        </p:spPr>
        <p:txBody>
          <a:bodyPr/>
          <a:lstStyle/>
          <a:p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is ultimately accountable for the clinical governance system </a:t>
            </a:r>
            <a:r>
              <a:rPr lang="en-US" sz="20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clinical care provided by the </a:t>
            </a:r>
            <a:r>
              <a:rPr lang="en-US" sz="2000" b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89B02-05B5-5A43-5072-AD7AF04B659A}"/>
              </a:ext>
            </a:extLst>
          </p:cNvPr>
          <p:cNvSpPr txBox="1"/>
          <p:nvPr/>
        </p:nvSpPr>
        <p:spPr>
          <a:xfrm>
            <a:off x="0" y="3309878"/>
            <a:ext cx="4876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The Board Quality Committee is a formal Committee of the Board established in accordance with section 65S of the </a:t>
            </a:r>
            <a:r>
              <a:rPr lang="en-A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Health Services Act 1988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(Vic) to facilitate the discharge of this duty on behalf of the Board.</a:t>
            </a:r>
          </a:p>
        </p:txBody>
      </p:sp>
      <p:graphicFrame>
        <p:nvGraphicFramePr>
          <p:cNvPr id="4" name="Diagram 3" descr="The board's role is part of circular process:&#10;1. Prioritising&#10;2. Embedding&#10;3. Building confidence&#10;4. Enabling&#10;5. Analysing&#10;6. Responding&#10;7. Prioritising (process begins again)&#10;">
            <a:extLst>
              <a:ext uri="{FF2B5EF4-FFF2-40B4-BE49-F238E27FC236}">
                <a16:creationId xmlns:a16="http://schemas.microsoft.com/office/drawing/2014/main" id="{FFE3059B-C2E2-554B-6470-33FC46CEA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700087"/>
              </p:ext>
            </p:extLst>
          </p:nvPr>
        </p:nvGraphicFramePr>
        <p:xfrm>
          <a:off x="3486912" y="1165515"/>
          <a:ext cx="5657088" cy="377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A9E75-E922-EC30-725A-E4D40F70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5569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F042-2782-C009-2D13-472A1DEE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Information for the board</a:t>
            </a:r>
          </a:p>
        </p:txBody>
      </p:sp>
      <p:graphicFrame>
        <p:nvGraphicFramePr>
          <p:cNvPr id="4" name="Content Placeholder 3" descr="Critical questions for you to ask as board members of your organisation and of your CEO.  &#10;1. Monitor: &#10;How safe are we?&#10;How do we know?&#10;-Board reports&#10;-Benchmarks&#10;2. Detect&#10;Trends&#10;Variation&#10;Astronomical&#10;3. Respond&#10;What's happening in the system?&#10;How can we intervene to improve?">
            <a:extLst>
              <a:ext uri="{FF2B5EF4-FFF2-40B4-BE49-F238E27FC236}">
                <a16:creationId xmlns:a16="http://schemas.microsoft.com/office/drawing/2014/main" id="{522CF339-E197-9A6D-FE41-37BAAE047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79568"/>
              </p:ext>
            </p:extLst>
          </p:nvPr>
        </p:nvGraphicFramePr>
        <p:xfrm>
          <a:off x="308197" y="1362483"/>
          <a:ext cx="8527606" cy="37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458EF-8B60-3BC5-7691-1AD2DD5A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30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2BB6-6374-CCEF-AD45-9795D761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9" y="202406"/>
            <a:ext cx="8924544" cy="809625"/>
          </a:xfrm>
        </p:spPr>
        <p:txBody>
          <a:bodyPr/>
          <a:lstStyle/>
          <a:p>
            <a:r>
              <a:rPr lang="en-US" dirty="0"/>
              <a:t>Quality Committee TOR – should be aspirational but achievable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598A-8B3B-FA4B-7A7C-303F760E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320259"/>
            <a:ext cx="8851392" cy="3608738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Setting a level of aspiration for the clinical quality and patient/consumer experience of services provided by your organisation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effective and accountable systems are in place to monitor and improve quality and effectiveness while reducing the risks associated with healthcare delivery, by:</a:t>
            </a:r>
          </a:p>
          <a:p>
            <a:pPr marL="742950" lvl="1" indent="-285750">
              <a:spcAft>
                <a:spcPts val="300"/>
              </a:spcAft>
              <a:buFont typeface="+mj-lt"/>
              <a:buAutoNum type="alphaLcPeriod"/>
            </a:pPr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compliance with relevant laws, regulations, standards and codes and </a:t>
            </a:r>
          </a:p>
          <a:p>
            <a:pPr marL="742950" lvl="1" indent="-285750">
              <a:spcAft>
                <a:spcPts val="300"/>
              </a:spcAft>
              <a:buFont typeface="+mj-lt"/>
              <a:buAutoNum type="alphaLcPeriod"/>
            </a:pPr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embedding continuous improvement, innovation and evaluation metrics, and</a:t>
            </a:r>
          </a:p>
          <a:p>
            <a:pPr marL="361950" indent="-301625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your organisation complies with relevant external accreditation and certification programs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</a:pP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any systemic problems identified with the quality and effectiveness of your health services are addressed at an organisational level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98968-559E-4DF7-93FA-54ECC855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315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22A6-1B42-1487-F98A-169D5B4C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71F7-E0AF-7143-275C-270727FB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reflect the strategic aims of the </a:t>
            </a:r>
            <a:r>
              <a:rPr lang="en-US" b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terms of appointment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meeting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an evaluation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Should include a time to review the TOR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3AF5-0D04-FC0B-EFCF-F68AFD1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7311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F6D-3641-FA9D-F574-9439D126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ea typeface="Calibri" panose="020F0502020204030204" pitchFamily="34" charset="0"/>
              </a:rPr>
              <a:t>Membership</a:t>
            </a:r>
            <a:br>
              <a:rPr lang="en-AU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13C8-ACAD-D90E-FCA3-1DCC48F5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190112"/>
            <a:ext cx="8924544" cy="375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members of the committee are: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050" b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 (Board Director)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Board Directors (at least one)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Executive (or Acting Chief Executive when absent)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Operating Officer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Director of Quality if not CMO or CNO who are members in their own right,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Director, Quality and Safety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Allied Health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Divisional Directors (clinicians; medical and nursing) number dependant on org structure</a:t>
            </a:r>
          </a:p>
          <a:p>
            <a:pPr marL="7620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Community/consumer representative(s).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/>
            <a:r>
              <a:rPr lang="en-AU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external expert may be appointed to provide an independent perspective. </a:t>
            </a:r>
            <a:br>
              <a:rPr lang="en-AU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18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C596F-03BD-F0E1-3A53-6A23CDE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7765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DF41B-D736-3B62-5075-6BA1FED3C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6905" y="101601"/>
            <a:ext cx="702644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What do you cover in a Board Quality Committee?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1F787-CF52-41F3-B403-965DDD948C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5604" y="1238877"/>
            <a:ext cx="8632792" cy="365075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Patient Story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Quality Committee Work Plan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Quality and Safety Report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KPIs, should be presented in a way that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 are identified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Ideally mapped back to Accreditation Standards to ensure “SNAP” ready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Adverse safety events (high level report summary and recommendations). Periodic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</a:p>
          <a:p>
            <a:pPr marL="1012825" lvl="4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Feedback report, high level summary of any “complex complaints”. Periodic review of </a:t>
            </a:r>
            <a:r>
              <a:rPr lang="en-GB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, VHES (benchmarking) and any internal patient surveys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en-AU" sz="1800" b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Showcase improvement and innovation across the organisation.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175" lvl="1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1B202-A592-C9DA-3701-9E58AD20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E58BE0-9678-18AC-CC92-BCD256D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What do you cover in a Board Quality Committee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0A019-2B66-E91E-52E9-E6FEBEC3E2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6304" y="1036320"/>
            <a:ext cx="8997696" cy="4107179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5.	Clinical Risk Register and Risk Management</a:t>
            </a:r>
          </a:p>
          <a:p>
            <a:pPr marL="852750" lvl="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Endorse changes to the risk register proposed by subject matter experts</a:t>
            </a: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2750" lvl="3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 the implementation of recommendations from RCA of incidents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6.	Clinical processes </a:t>
            </a:r>
          </a:p>
          <a:p>
            <a:pPr marL="893763" indent="-3254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New models of care, application of technology to improve quality and safety etc. Promote codesign with consumers and engagement of vulnerable populations and ATSI groups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7.	External Reports</a:t>
            </a:r>
          </a:p>
          <a:p>
            <a:pPr marL="893763" lvl="1" indent="-25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PRISM and Monitor provide opportunities to benchmark</a:t>
            </a:r>
          </a:p>
          <a:p>
            <a:pPr marL="1160463" lvl="2" indent="-3143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33488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Many aspects of quality reported</a:t>
            </a:r>
          </a:p>
          <a:p>
            <a:pPr marL="1160463" lvl="2" indent="-3143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33488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Quarterly reports</a:t>
            </a:r>
          </a:p>
          <a:p>
            <a:pPr marL="495300" indent="-4953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8.	</a:t>
            </a:r>
            <a:r>
              <a:rPr lang="en-AU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recommendations regarding workforce requirements related to quality and safety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E1D7B-5A02-AB10-BB71-9787837B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49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traight Connector 2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51" y="745392"/>
            <a:ext cx="7462539" cy="0"/>
          </a:xfrm>
          <a:prstGeom prst="line">
            <a:avLst/>
          </a:prstGeom>
          <a:noFill/>
          <a:ln w="25400">
            <a:solidFill>
              <a:srgbClr val="4A0C72"/>
            </a:solidFill>
            <a:prstDash val="solid"/>
          </a:ln>
        </p:spPr>
        <p:txBody>
          <a:bodyPr/>
          <a:lstStyle/>
          <a:p>
            <a:endParaRPr lang="en-AU"/>
          </a:p>
        </p:txBody>
      </p:sp>
      <p:sp>
        <p:nvSpPr>
          <p:cNvPr id="262" name="Title 261"/>
          <p:cNvSpPr>
            <a:spLocks noGrp="1"/>
          </p:cNvSpPr>
          <p:nvPr>
            <p:ph type="title" idx="4294967295"/>
          </p:nvPr>
        </p:nvSpPr>
        <p:spPr>
          <a:xfrm>
            <a:off x="190526" y="97495"/>
            <a:ext cx="5872398" cy="5895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38100" tIns="0" rIns="1905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Quality and Safety Summary Data – Hospital A</a:t>
            </a:r>
          </a:p>
        </p:txBody>
      </p:sp>
      <p:pic>
        <p:nvPicPr>
          <p:cNvPr id="266" name="Picture 265" descr="For further explanation view Appendices at end of slide deck. Appendix 1: Table: High quality and safe care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26" y="1053137"/>
            <a:ext cx="7462546" cy="3480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50B778-A22C-727B-80C4-CF8766B8F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8651" y="1336971"/>
            <a:ext cx="2469707" cy="3222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68A7B-7082-D2B4-7FC0-47C99300A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26" y="4533466"/>
            <a:ext cx="7462546" cy="558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F86308-F761-AAEB-C425-EACEEFEA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2257" y="1328950"/>
            <a:ext cx="2469707" cy="369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Directors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961533"/>
            <a:ext cx="8243888" cy="3865722"/>
          </a:xfrm>
        </p:spPr>
        <p:txBody>
          <a:bodyPr/>
          <a:lstStyle/>
          <a:p>
            <a:pPr lvl="1">
              <a:spcBef>
                <a:spcPts val="800"/>
              </a:spcBef>
            </a:pPr>
            <a:r>
              <a:rPr lang="en-AU" sz="1600" dirty="0">
                <a:solidFill>
                  <a:srgbClr val="201547"/>
                </a:solidFill>
              </a:rPr>
              <a:t>The </a:t>
            </a:r>
            <a:r>
              <a:rPr lang="en-AU" sz="1600" b="1" dirty="0">
                <a:solidFill>
                  <a:srgbClr val="201547"/>
                </a:solidFill>
              </a:rPr>
              <a:t>Directors’ Toolkit</a:t>
            </a:r>
            <a:r>
              <a:rPr lang="en-AU" sz="1600" dirty="0">
                <a:solidFill>
                  <a:srgbClr val="201547"/>
                </a:solidFill>
              </a:rPr>
              <a:t> contains information about being a health service board director. </a:t>
            </a:r>
          </a:p>
          <a:p>
            <a:pPr lvl="1">
              <a:spcBef>
                <a:spcPts val="800"/>
              </a:spcBef>
            </a:pPr>
            <a:r>
              <a:rPr lang="en-AU" sz="1600" dirty="0">
                <a:solidFill>
                  <a:srgbClr val="201547"/>
                </a:solidFill>
              </a:rPr>
              <a:t>Chapters include: </a:t>
            </a:r>
            <a:endParaRPr lang="en-AU" sz="1600" dirty="0">
              <a:ea typeface="ＭＳ Ｐゴシック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C7B04-EF24-4B70-9446-279C56ADBC84}"/>
              </a:ext>
            </a:extLst>
          </p:cNvPr>
          <p:cNvSpPr txBox="1"/>
          <p:nvPr/>
        </p:nvSpPr>
        <p:spPr>
          <a:xfrm>
            <a:off x="466880" y="1486645"/>
            <a:ext cx="4503378" cy="2314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10000"/>
              </a:lnSpc>
              <a:spcAft>
                <a:spcPts val="600"/>
              </a:spcAft>
            </a:pPr>
            <a:endParaRPr lang="en-AU" sz="1600" dirty="0">
              <a:solidFill>
                <a:srgbClr val="201547"/>
              </a:solidFill>
              <a:latin typeface="Arial"/>
            </a:endParaRP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Victoria’s health service governance model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Clinical governance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Conducts, ethics and fiduciary duties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Statutory duties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Board structure and renewal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Insightful strategy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Risk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E38D0-575D-4CA4-A1AE-C580F80F7751}"/>
              </a:ext>
            </a:extLst>
          </p:cNvPr>
          <p:cNvSpPr txBox="1"/>
          <p:nvPr/>
        </p:nvSpPr>
        <p:spPr>
          <a:xfrm>
            <a:off x="5052554" y="1834433"/>
            <a:ext cx="3899704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Productive meetings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Stakeholder engagement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CEO oversight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Organisational culture and leadership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Accountability and performance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Financial governance</a:t>
            </a:r>
          </a:p>
          <a:p>
            <a:pPr marL="342900" lvl="1" indent="-342900" eaLnBrk="1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01547"/>
                </a:solidFill>
                <a:latin typeface="Arial"/>
              </a:rPr>
              <a:t>Understanding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B64B3-7281-4F0C-AD67-93FBBF01E5F9}"/>
              </a:ext>
            </a:extLst>
          </p:cNvPr>
          <p:cNvSpPr txBox="1"/>
          <p:nvPr/>
        </p:nvSpPr>
        <p:spPr>
          <a:xfrm>
            <a:off x="539750" y="3996258"/>
            <a:ext cx="815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201547"/>
                </a:solidFill>
                <a:latin typeface="Arial"/>
              </a:rPr>
              <a:t>The </a:t>
            </a:r>
            <a:r>
              <a:rPr lang="en-AU" sz="1600" b="1" dirty="0">
                <a:solidFill>
                  <a:srgbClr val="201547"/>
                </a:solidFill>
                <a:latin typeface="Arial"/>
              </a:rPr>
              <a:t>Victorian Public Sector Commission </a:t>
            </a:r>
            <a:r>
              <a:rPr lang="en-AU" sz="1600" dirty="0">
                <a:solidFill>
                  <a:srgbClr val="201547"/>
                </a:solidFill>
                <a:latin typeface="Arial"/>
              </a:rPr>
              <a:t>(VPSC) website has a range of resource specifically for directors on government boards. They also provide training and disseminate best practice in governance specific to government entities, including health service boards.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EA7CAF-480A-A114-A63E-986E4DCA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ABB83-B7A7-C420-A66E-7069A2633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76400"/>
            <a:ext cx="4076700" cy="179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A2078-A747-11EF-9BFE-4D517CDF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8879" y="4311658"/>
            <a:ext cx="339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effectLst/>
                <a:latin typeface="Helvetica" pitchFamily="2" charset="0"/>
              </a:rPr>
              <a:t>Data point is part of a shift(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◆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  <a:p>
            <a:r>
              <a:rPr lang="en-AU" sz="1200" dirty="0">
                <a:effectLst/>
                <a:latin typeface="Helvetica" pitchFamily="2" charset="0"/>
              </a:rPr>
              <a:t>Data point is part of a trend(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◼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  <a:p>
            <a:r>
              <a:rPr lang="en-AU" sz="1200" dirty="0">
                <a:effectLst/>
                <a:latin typeface="Helvetica" pitchFamily="2" charset="0"/>
              </a:rPr>
              <a:t>Data point is part of a shift and trend(</a:t>
            </a:r>
            <a:r>
              <a:rPr lang="en-AU" sz="1200" dirty="0">
                <a:solidFill>
                  <a:srgbClr val="FFA600"/>
                </a:solidFill>
                <a:effectLst/>
                <a:latin typeface="Helvetica" pitchFamily="2" charset="0"/>
              </a:rPr>
              <a:t>▲</a:t>
            </a:r>
            <a:r>
              <a:rPr lang="en-AU" sz="1200" dirty="0">
                <a:effectLst/>
                <a:latin typeface="Helvetica" pitchFamily="2" charset="0"/>
              </a:rPr>
              <a:t>)</a:t>
            </a:r>
          </a:p>
        </p:txBody>
      </p:sp>
      <p:pic>
        <p:nvPicPr>
          <p:cNvPr id="5" name="Picture 4" descr="For further explanation view Appendices at end of slide deck - Appendix 2 Trends and targets are important - Hospital B">
            <a:extLst>
              <a:ext uri="{FF2B5EF4-FFF2-40B4-BE49-F238E27FC236}">
                <a16:creationId xmlns:a16="http://schemas.microsoft.com/office/drawing/2014/main" id="{8BB8AE4F-F126-DCAF-0BF4-D52A0183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6" y="1205694"/>
            <a:ext cx="7144220" cy="3138116"/>
          </a:xfrm>
          <a:prstGeom prst="rect">
            <a:avLst/>
          </a:prstGeom>
        </p:spPr>
      </p:pic>
      <p:sp>
        <p:nvSpPr>
          <p:cNvPr id="6" name="Title 5" descr="For ">
            <a:extLst>
              <a:ext uri="{FF2B5EF4-FFF2-40B4-BE49-F238E27FC236}">
                <a16:creationId xmlns:a16="http://schemas.microsoft.com/office/drawing/2014/main" id="{E8B1C893-8424-A664-1BE7-E628B8CC7F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0016" y="328984"/>
            <a:ext cx="5357685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Trends and targets are important – Hospital B</a:t>
            </a:r>
          </a:p>
        </p:txBody>
      </p:sp>
    </p:spTree>
    <p:extLst>
      <p:ext uri="{BB962C8B-B14F-4D97-AF65-F5344CB8AC3E}">
        <p14:creationId xmlns:p14="http://schemas.microsoft.com/office/powerpoint/2010/main" val="1845451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A8C0-FDAB-4858-DDFA-646DBC8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Example from the Monitor Report - Benchmarking</a:t>
            </a:r>
            <a:endParaRPr lang="en-AU" sz="2000" dirty="0"/>
          </a:p>
        </p:txBody>
      </p:sp>
      <p:pic>
        <p:nvPicPr>
          <p:cNvPr id="5" name="Picture 4" descr="For further explanation view Apppendices at end of slide deck. Appendix 3 Example from the Monitor Report - Benchmarking - high quality and safe care">
            <a:extLst>
              <a:ext uri="{FF2B5EF4-FFF2-40B4-BE49-F238E27FC236}">
                <a16:creationId xmlns:a16="http://schemas.microsoft.com/office/drawing/2014/main" id="{8722DA10-7B93-612D-DD90-259675D2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65" y="989814"/>
            <a:ext cx="5241658" cy="386572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F283D-D91C-0FD6-5CBD-BBA68DC8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1564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16B2-7807-0C10-5B1C-CB11F74E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6D2E-B8D0-0A67-FFDB-C4C80482AB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1381" y="1219626"/>
            <a:ext cx="8233319" cy="360121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 up an agreed means of communication ensuring Board Chair and CEO are informed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Meet with Key Exec (F2F and virtual) to created workplan, mapped back to strategic outcomes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Exec to provide draft agenda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Papers to be provided a week before meeting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Opportunity to question and clarify prior to meeting – don’t want to “ambush” at the meeting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800" b="0" dirty="0">
                <a:latin typeface="Calibri" panose="020F0502020204030204" pitchFamily="34" charset="0"/>
                <a:cs typeface="Calibri" panose="020F0502020204030204" pitchFamily="34" charset="0"/>
              </a:rPr>
              <a:t>Board monitors, sets up expectations, directs Exec when needed but does not micromanage and should not get involved in operational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FA729-8B5C-D397-1514-41860CA6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97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A34F6-CBA4-9508-9AC1-21749953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2F46E-E6DD-2014-8FDF-F2E081581E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104" y="1169575"/>
            <a:ext cx="8424672" cy="33575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is a privilege to be on a Board Quality Committee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committee has a significant amount of interaction with clinicians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business of safe, timely, effective person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care is the focus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should be used to highlight innovation and best practice and celebrate the work that teams are doing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Increasingly it will need to have a lens of staff welfare as it impacts on care delivery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It has an important role in ensuring the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is accreditation ready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BDF36-14A9-CDD7-B351-B32660C1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D45-0EC0-47BC-9661-54D76634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805543"/>
            <a:ext cx="6803775" cy="1317172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201547"/>
                </a:solidFill>
                <a:ea typeface="ＭＳ Ｐゴシック" pitchFamily="34" charset="-128"/>
              </a:rPr>
              <a:t>New Board Director Perspective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2E84-ECAD-4B4F-A7CB-C7B0B745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985497"/>
            <a:ext cx="4832100" cy="6912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Ms Robynne Cooke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Director,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Northeast Health Wangaratta board</a:t>
            </a:r>
          </a:p>
        </p:txBody>
      </p:sp>
    </p:spTree>
    <p:extLst>
      <p:ext uri="{BB962C8B-B14F-4D97-AF65-F5344CB8AC3E}">
        <p14:creationId xmlns:p14="http://schemas.microsoft.com/office/powerpoint/2010/main" val="3048680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60F1-EE49-A8E6-F04A-CB761DDC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and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D18D-3362-3C79-DF04-8E236A04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157688"/>
            <a:ext cx="8243888" cy="3929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/>
              <a:t>Information available – plans!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Strategic plan, quality plans, RAP, minutes, annual report, capital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/>
              <a:t>Orientation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Meet Executive – you should have a formal time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Meet other board members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Skill sets – yours and theirs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Visit – visit other sites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Board buddy?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700"/>
              <a:t>History – current issues – recent reviews?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en-AU"/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en-AU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26C25-E357-E7DE-BA2A-533FA876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7623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7"/>
            <a:ext cx="8243888" cy="38746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Zoom or face to face – assists with the orientation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Read papers – ask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Health dictionary! – understand what you are reading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Board document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Be active – represent the board at functions – Annual General Meeting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Care first rounds – walk through the organisation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In camera sessions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Understand risk and risk appetite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r>
              <a:rPr lang="en-AU" sz="2000" dirty="0"/>
              <a:t>	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7A46-93F9-81DB-20F2-8A3E0E4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02837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848352"/>
          </a:xfrm>
        </p:spPr>
        <p:txBody>
          <a:bodyPr/>
          <a:lstStyle/>
          <a:p>
            <a:r>
              <a:rPr lang="en-AU" dirty="0"/>
              <a:t>Your development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Attend education sessions in the beginning and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Sponge - you have been recruited for your skill set to compliment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Formal governance courses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Why are you there? </a:t>
            </a:r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075B9-03BD-E286-B870-606BEF9A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9771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Pitfalls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173345"/>
            <a:ext cx="8243888" cy="37677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You are not the CEO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Swim lanes very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Understand the roles – Board Chair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/>
              <a:t>Gateway to the CEO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 sz="1800"/>
              <a:t>Check 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800"/>
              <a:t>Chair a meeting? – not everyone can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Silence does not = agreement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/>
              <a:t>Worlds colliding 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99930-9E63-B1AA-0028-30036D51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7725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 committees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You cannot be on all – nomination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Heavy lifting – ask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Observer via the Board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Board meeting – feedback is very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Consistent documentation / agendas /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Red flags if you are not getting the information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8400C-78B1-ED8D-AAE2-88CD25FD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49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89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D45-0EC0-47BC-9661-54D76634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268215"/>
            <a:ext cx="6803775" cy="1317172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201547"/>
                </a:solidFill>
                <a:ea typeface="ＭＳ Ｐゴシック" pitchFamily="34" charset="-128"/>
              </a:rPr>
              <a:t>Health System Overview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2E84-ECAD-4B4F-A7CB-C7B0B745D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1585387"/>
            <a:ext cx="8387185" cy="6912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Louise McKinlay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Acting Deputy Secretary,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Commissioning and System Improvement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/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4208757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Check in with the Board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Evaluation of Board and Board Subcommittees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What can go wrong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Governance  - policies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Quality and Safety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en-AU"/>
              <a:t>Finance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D53E-B95B-8BE2-41B7-927DC9CA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2725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7169-FA10-4B97-99D0-882921D93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1246906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7948-EE97-43AE-889F-FFEF168F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87964"/>
            <a:ext cx="7740000" cy="827234"/>
          </a:xfrm>
        </p:spPr>
        <p:txBody>
          <a:bodyPr/>
          <a:lstStyle/>
          <a:p>
            <a:r>
              <a:rPr lang="en-AU" dirty="0"/>
              <a:t>Resources for board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9EDC-735A-4EA9-AB05-96F765A2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599" i="1" dirty="0"/>
              <a:t>Victorian Public Sector Commission: </a:t>
            </a:r>
            <a:r>
              <a:rPr lang="en-AU" sz="1599" dirty="0"/>
              <a:t>The commission promotes high standards of governance, accountability and performance for Victorian public entities, including health service. Resources are available at: </a:t>
            </a:r>
            <a:r>
              <a:rPr lang="en-AU" sz="1599" u="sng" dirty="0">
                <a:hlinkClick r:id="rId3"/>
              </a:rPr>
              <a:t>https://vpsc.vic.gov.au/governance/</a:t>
            </a:r>
            <a:r>
              <a:rPr lang="en-AU" sz="1599" u="sng" dirty="0"/>
              <a:t> </a:t>
            </a:r>
          </a:p>
          <a:p>
            <a:r>
              <a:rPr lang="en-AU" sz="1599" i="1" dirty="0"/>
              <a:t>The Directors’ Toolkit: </a:t>
            </a:r>
            <a:r>
              <a:rPr lang="en-AU" sz="1599" dirty="0"/>
              <a:t>The toolkit provides essential information on the public health sector environment and is available at: </a:t>
            </a:r>
            <a:r>
              <a:rPr lang="en-AU" sz="1599" u="sng" dirty="0">
                <a:hlinkClick r:id="rId4"/>
              </a:rPr>
              <a:t>https://www2.health.vic.gov.au/hospitals-and-health-services/boards-and-governance/education-resources-for-boards/directors-toolkit</a:t>
            </a:r>
            <a:r>
              <a:rPr lang="en-AU" sz="1599" u="sng" dirty="0"/>
              <a:t>. </a:t>
            </a:r>
            <a:endParaRPr lang="en-AU" sz="1599" dirty="0"/>
          </a:p>
          <a:p>
            <a:r>
              <a:rPr lang="en-AU" sz="1599" i="1" dirty="0"/>
              <a:t>The Integrity Governance Framework</a:t>
            </a:r>
            <a:r>
              <a:rPr lang="en-AU" sz="1599" dirty="0"/>
              <a:t>: The integrity governance framework and better practice assessment and reporting tool are resources to assist Victorian public health services in assessing their integrity risks. Available at: </a:t>
            </a:r>
            <a:r>
              <a:rPr lang="en-AU" sz="1599" dirty="0">
                <a:hlinkClick r:id="rId5"/>
              </a:rPr>
              <a:t>https://www2.health.vic.gov.au/about/publications/policiesandguidelines/Integrity-governance-framework-and-assessment-tool-resources</a:t>
            </a:r>
            <a:endParaRPr lang="en-AU" sz="1599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3172-BE38-2FB5-BA40-4C4623D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29766-6190-ECB1-71B7-3656866C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4457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0074-D029-4A84-AF72-5A25F8A7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1927"/>
            <a:ext cx="7740000" cy="827234"/>
          </a:xfrm>
        </p:spPr>
        <p:txBody>
          <a:bodyPr/>
          <a:lstStyle/>
          <a:p>
            <a:r>
              <a:rPr lang="en-AU" dirty="0"/>
              <a:t>Future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E767-327C-45E4-93AF-70B2501E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Session 2: Organisational culture, leadership and legal responsibilities</a:t>
            </a:r>
          </a:p>
          <a:p>
            <a:r>
              <a:rPr lang="en-AU" dirty="0"/>
              <a:t>Tuesday 15 August 2023, 4:00 – 5:15pm</a:t>
            </a:r>
          </a:p>
          <a:p>
            <a:r>
              <a:rPr lang="en-AU" b="1" dirty="0"/>
              <a:t>Session 3: Accountability, funding and Risk Management</a:t>
            </a:r>
          </a:p>
          <a:p>
            <a:r>
              <a:rPr lang="en-AU" dirty="0"/>
              <a:t>Wednesday 20 September 2023, 4:00 – 5:15pm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7825B-91D3-0FA2-EB93-F75EFD74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53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A3C23-12C0-8CD8-344E-4C6045E7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880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AAAA-1EA8-CE5B-6807-2C5452B1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8" y="177272"/>
            <a:ext cx="7740000" cy="827234"/>
          </a:xfrm>
        </p:spPr>
        <p:txBody>
          <a:bodyPr/>
          <a:lstStyle/>
          <a:p>
            <a:r>
              <a:rPr lang="en-AU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D8DF9-E096-CC34-843E-BB083342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050" dirty="0"/>
              <a:t>Appendix 1: page </a:t>
            </a:r>
            <a:r>
              <a:rPr lang="en-AU" sz="1050" dirty="0">
                <a:solidFill>
                  <a:schemeClr val="tx1"/>
                </a:solidFill>
              </a:rPr>
              <a:t>39 Table: 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Example from the Monitor Report – Benchmarking: </a:t>
            </a:r>
            <a:r>
              <a:rPr lang="en-AU" sz="105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H</a:t>
            </a:r>
            <a:r>
              <a:rPr kumimoji="0" lang="en-AU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igh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quality and safe care</a:t>
            </a:r>
          </a:p>
          <a:p>
            <a:r>
              <a:rPr lang="en-AU" sz="1050" dirty="0">
                <a:solidFill>
                  <a:srgbClr val="242424"/>
                </a:solidFill>
                <a:latin typeface="Calibri" panose="020F0502020204030204" pitchFamily="34" charset="0"/>
              </a:rPr>
              <a:t>The table shows a</a:t>
            </a:r>
            <a:r>
              <a:rPr lang="en-AU" sz="105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 example of hospital-acquired complication data. The first two columns are complication indicators and rate description. The other columns include events, rate, previous month rate, previous yearly and average 24-month rate which have been blanked out to de-identify the hospital. Following these columns are line graphs showing a 24-month rate trend per complication. The last column shows the status in terms of decreased/increased rates of complication—colour-coded in green/downward arrow for decreased incidence and red/upward arrow for increased incidence.</a:t>
            </a:r>
          </a:p>
          <a:p>
            <a:r>
              <a:rPr lang="en-AU" sz="1050" dirty="0">
                <a:solidFill>
                  <a:srgbClr val="242424"/>
                </a:solidFill>
                <a:latin typeface="+mj-lt"/>
              </a:rPr>
              <a:t>Appendix 2: page 40 Graph: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Calibri" panose="020F0502020204030204" pitchFamily="34" charset="0"/>
              </a:rPr>
              <a:t>Trends and targets are important – Hospital B</a:t>
            </a:r>
            <a:endParaRPr lang="en-AU" sz="105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line graph is showing an example of hospital safety and quality trends and target.  Incidence percentage is shown on the y-axis in decimals from 0.00 to 0.50, while the x-axis represents months from April 2019 to April 2021. The data points are identified if they are part of a shift (by a diamond), part of a trend (by a square), or by both shift and trend with a triangle. The graph also shows the target point at around 0.38 and the median of 0.20 across all months.</a:t>
            </a:r>
          </a:p>
          <a:p>
            <a:r>
              <a:rPr lang="en-AU" sz="1200" dirty="0">
                <a:solidFill>
                  <a:srgbClr val="242424"/>
                </a:solidFill>
                <a:latin typeface="Calibri" panose="020F0502020204030204" pitchFamily="34" charset="0"/>
              </a:rPr>
              <a:t>Continued on next page.</a:t>
            </a:r>
          </a:p>
          <a:p>
            <a:endParaRPr lang="en-AU" sz="12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AU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53A28-3FEB-5B0A-5C81-01625440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54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D3C8-6311-2507-469C-2D7B6B250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092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32AD-E222-5A7E-94A9-FB1A1E8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8" y="201335"/>
            <a:ext cx="7740000" cy="827234"/>
          </a:xfrm>
        </p:spPr>
        <p:txBody>
          <a:bodyPr/>
          <a:lstStyle/>
          <a:p>
            <a:r>
              <a:rPr lang="en-AU" dirty="0"/>
              <a:t>Appendices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7F1D-E373-5859-CBD0-315AC967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050" dirty="0">
                <a:solidFill>
                  <a:srgbClr val="242424"/>
                </a:solidFill>
                <a:latin typeface="+mj-lt"/>
              </a:rPr>
              <a:t>Appendix 3: page 41 Graph: High quality and safe care</a:t>
            </a:r>
          </a:p>
          <a:p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 line graph is titled ‘High quality and safe care’ which is an example of a benchmark monitoring report. It describes the percentage of times hand hygiene practices were correctly performed. The y-axis shows the percentage from 76.0 to 86.0 in increments of 2.0. The x-axis identifies the fiscal quarter periods for the years 2020-2021, 2021-2022, and 2022-2023. The target for 2022-2023 is set at 85.0. Below the line graph is a bar chart that compares the hospital’s performance in terms of incidence of hand hygiene practice with that of </a:t>
            </a:r>
            <a:r>
              <a:rPr lang="en-AU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statewide</a:t>
            </a:r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benchmark and that of other hospitals. The x-axis represents the </a:t>
            </a:r>
            <a:r>
              <a:rPr lang="en-AU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statewide</a:t>
            </a:r>
            <a:r>
              <a:rPr lang="en-AU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benchmark and hospital names, while the y-axis represents the corresponding percentages. There is also a table summarising of the hospital performance results for January-March 2023 at 84.7% versus the previous year which was marked at 80.3%.</a:t>
            </a:r>
          </a:p>
          <a:p>
            <a:endParaRPr lang="en-AU" sz="12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D4B9-D935-F460-32F4-F26C3B21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55</a:t>
            </a:fld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47051-D874-67F2-E75D-AF8646BB4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329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Accessibility statement and publisher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46" y="1214438"/>
            <a:ext cx="8689314" cy="3641098"/>
          </a:xfrm>
        </p:spPr>
        <p:txBody>
          <a:bodyPr/>
          <a:lstStyle/>
          <a:p>
            <a:pPr lvl="1"/>
            <a:r>
              <a:rPr lang="en-AU" sz="1200" dirty="0">
                <a:ea typeface="ＭＳ Ｐゴシック"/>
              </a:rPr>
              <a:t>To receive this presentation in another format, email </a:t>
            </a:r>
            <a:r>
              <a:rPr lang="en-AU" sz="1200" dirty="0">
                <a:ea typeface="ＭＳ Ｐゴシック"/>
                <a:hlinkClick r:id="rId3"/>
              </a:rPr>
              <a:t>Health Service Governance</a:t>
            </a:r>
            <a:r>
              <a:rPr lang="en-AU" sz="1200" dirty="0">
                <a:ea typeface="ＭＳ Ｐゴシック"/>
              </a:rPr>
              <a:t>  &lt;</a:t>
            </a:r>
            <a:r>
              <a:rPr lang="en-AU" sz="1200" dirty="0">
                <a:ea typeface="+mn-lt"/>
                <a:cs typeface="+mn-lt"/>
              </a:rPr>
              <a:t>healthservicegovernance@health.vic.gov.au</a:t>
            </a:r>
            <a:r>
              <a:rPr lang="en-AU" sz="1200" dirty="0">
                <a:ea typeface="ＭＳ Ｐゴシック"/>
              </a:rPr>
              <a:t>&gt;.</a:t>
            </a:r>
          </a:p>
          <a:p>
            <a:pPr lvl="1"/>
            <a:r>
              <a:rPr lang="en-AU" sz="1200" dirty="0">
                <a:ea typeface="ＭＳ Ｐゴシック"/>
              </a:rPr>
              <a:t>Authorised and published by the Victorian Government, 1 Treasury Place, Melbourne.</a:t>
            </a:r>
            <a:endParaRPr lang="en-AU" sz="1200" dirty="0"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© State of Victoria, Australia, Department of Health</a:t>
            </a:r>
            <a:r>
              <a:rPr lang="en-AU" sz="1200" dirty="0">
                <a:solidFill>
                  <a:srgbClr val="201547"/>
                </a:solidFill>
                <a:ea typeface="ＭＳ Ｐゴシック"/>
              </a:rPr>
              <a:t>, September 2023.</a:t>
            </a:r>
            <a:endParaRPr lang="en-AU" sz="12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Except where otherwise indicated, the images in this presentation show models and illustrative settings only, and do not necessarily depict actual services, facilities or recipients of services. </a:t>
            </a:r>
            <a:endParaRPr lang="en-AU" sz="1200" dirty="0">
              <a:ea typeface="ＭＳ Ｐゴシック"/>
              <a:cs typeface="Arial"/>
            </a:endParaRPr>
          </a:p>
          <a:p>
            <a:pPr lvl="1"/>
            <a:r>
              <a:rPr lang="en-AU" sz="1200" dirty="0">
                <a:ea typeface="ＭＳ Ｐゴシック"/>
              </a:rPr>
              <a:t>Available at </a:t>
            </a:r>
            <a:r>
              <a:rPr lang="en-AU" sz="1200" dirty="0">
                <a:solidFill>
                  <a:srgbClr val="87189D"/>
                </a:solidFill>
                <a:ea typeface="ＭＳ Ｐゴシック"/>
                <a:hlinkClick r:id="rId4"/>
              </a:rPr>
              <a:t>Information and education for health service </a:t>
            </a:r>
            <a:r>
              <a:rPr lang="en-AU" sz="1200">
                <a:solidFill>
                  <a:srgbClr val="87189D"/>
                </a:solidFill>
                <a:ea typeface="ＭＳ Ｐゴシック"/>
                <a:hlinkClick r:id="rId4"/>
              </a:rPr>
              <a:t>boards</a:t>
            </a:r>
            <a:r>
              <a:rPr lang="en-AU" sz="1200">
                <a:solidFill>
                  <a:srgbClr val="87189D"/>
                </a:solidFill>
                <a:ea typeface="ＭＳ Ｐゴシック"/>
              </a:rPr>
              <a:t> </a:t>
            </a:r>
            <a:r>
              <a:rPr lang="en-AU" sz="1200">
                <a:ea typeface="ＭＳ Ｐゴシック"/>
              </a:rPr>
              <a:t>&lt;</a:t>
            </a:r>
            <a:r>
              <a:rPr lang="en-AU" sz="1200">
                <a:ea typeface="+mn-lt"/>
                <a:cs typeface="+mn-lt"/>
              </a:rPr>
              <a:t>https://www.health.vic.gov.au/boards-and-governance/information-and-education-for-health-service-boards</a:t>
            </a:r>
            <a:r>
              <a:rPr lang="en-AU" sz="1200">
                <a:ea typeface="ＭＳ Ｐゴシック"/>
              </a:rPr>
              <a:t>&gt;</a:t>
            </a:r>
            <a:endParaRPr lang="en-AU" sz="1200" dirty="0">
              <a:ea typeface="ＭＳ Ｐゴシック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0BC3B-3461-8DEE-8EE4-447E76CE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14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1C31-666C-4B3F-89DA-4A7358C5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/>
                <a:ea typeface="Times New Roman" panose="02020603050405020304" pitchFamily="18" charset="0"/>
              </a:rPr>
              <a:t>Our Vision</a:t>
            </a:r>
            <a:endParaRPr lang="en-AU" dirty="0">
              <a:latin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A72C6-9F51-A8B8-386D-919E9F47383C}"/>
              </a:ext>
            </a:extLst>
          </p:cNvPr>
          <p:cNvSpPr txBox="1">
            <a:spLocks/>
          </p:cNvSpPr>
          <p:nvPr/>
        </p:nvSpPr>
        <p:spPr bwMode="auto">
          <a:xfrm>
            <a:off x="307426" y="754184"/>
            <a:ext cx="8639350" cy="18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000" b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b="0">
                <a:ea typeface="+mn-lt"/>
                <a:cs typeface="+mn-lt"/>
              </a:rPr>
              <a:t>Our vision is that Victorians are the healthiest people in the world.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000" b="0"/>
          </a:p>
        </p:txBody>
      </p:sp>
      <p:grpSp>
        <p:nvGrpSpPr>
          <p:cNvPr id="34" name="Group 33" descr="Graph and text: Overall health status of Australian is higher than the OECD average&#10;&#10;Life expectancy of Australians (2010 r nearest year: Years of life at birth: 83&#10;Avoidable mortality: deaths per 100,000 population (age-standardised): 139&#10;Population ageing: (2019 or nearest year) % of population 65 and older: 15.9&#10;Self-rated health (2019 or nearest year) population in poor health (% population 15+): 3.7">
            <a:extLst>
              <a:ext uri="{FF2B5EF4-FFF2-40B4-BE49-F238E27FC236}">
                <a16:creationId xmlns:a16="http://schemas.microsoft.com/office/drawing/2014/main" id="{C2E592F6-726B-5E21-50A3-0B080003CA7F}"/>
              </a:ext>
            </a:extLst>
          </p:cNvPr>
          <p:cNvGrpSpPr/>
          <p:nvPr/>
        </p:nvGrpSpPr>
        <p:grpSpPr>
          <a:xfrm>
            <a:off x="182069" y="2223228"/>
            <a:ext cx="3769144" cy="1730610"/>
            <a:chOff x="1692634" y="1692806"/>
            <a:chExt cx="7499923" cy="2533916"/>
          </a:xfrm>
          <a:solidFill>
            <a:schemeClr val="bg1"/>
          </a:solidFill>
        </p:grpSpPr>
        <p:pic>
          <p:nvPicPr>
            <p:cNvPr id="31" name="Picture 3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EB9FFA9-318A-BE95-BF45-A7E0DE30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2634" y="1692806"/>
              <a:ext cx="7499923" cy="2215280"/>
            </a:xfrm>
            <a:prstGeom prst="rect">
              <a:avLst/>
            </a:prstGeom>
            <a:grpFill/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2CE95C-F429-0605-D8F3-0918BFE276AC}"/>
                </a:ext>
              </a:extLst>
            </p:cNvPr>
            <p:cNvSpPr txBox="1"/>
            <p:nvPr/>
          </p:nvSpPr>
          <p:spPr>
            <a:xfrm>
              <a:off x="2083242" y="4011278"/>
              <a:ext cx="4611756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800"/>
                <a:t>Health at a Glance 2021: OECD Indicators. https://</a:t>
              </a:r>
              <a:r>
                <a:rPr lang="en-US" sz="800" err="1"/>
                <a:t>www.oecd.org</a:t>
              </a:r>
              <a:r>
                <a:rPr lang="en-US" sz="800"/>
                <a:t>/health/health-at-a-</a:t>
              </a:r>
              <a:r>
                <a:rPr lang="en-US" sz="800" err="1"/>
                <a:t>glance.htm</a:t>
              </a:r>
              <a:r>
                <a:rPr lang="en-US" sz="800"/>
                <a:t>.</a:t>
              </a:r>
            </a:p>
          </p:txBody>
        </p:sp>
      </p:grpSp>
      <p:grpSp>
        <p:nvGrpSpPr>
          <p:cNvPr id="37" name="Group 36" descr="Graph: Health care system performance. Countries ranked Highest to lowest performing. countries.&#10;&#10;Australia is above the 10 country average and just within the top-3 country average with Norway and Netherlands. ">
            <a:extLst>
              <a:ext uri="{FF2B5EF4-FFF2-40B4-BE49-F238E27FC236}">
                <a16:creationId xmlns:a16="http://schemas.microsoft.com/office/drawing/2014/main" id="{0F28D03D-B21E-3908-C652-A9070B0CEA12}"/>
              </a:ext>
            </a:extLst>
          </p:cNvPr>
          <p:cNvGrpSpPr/>
          <p:nvPr/>
        </p:nvGrpSpPr>
        <p:grpSpPr>
          <a:xfrm>
            <a:off x="4058958" y="2223228"/>
            <a:ext cx="4847951" cy="2226871"/>
            <a:chOff x="461131" y="1684011"/>
            <a:chExt cx="6877923" cy="35098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B80C61F-4AD9-834E-1733-8F5F7FCA32B7}"/>
                </a:ext>
              </a:extLst>
            </p:cNvPr>
            <p:cNvGrpSpPr/>
            <p:nvPr/>
          </p:nvGrpSpPr>
          <p:grpSpPr>
            <a:xfrm>
              <a:off x="539749" y="2115654"/>
              <a:ext cx="6799305" cy="2777000"/>
              <a:chOff x="565405" y="1351425"/>
              <a:chExt cx="5398073" cy="2014071"/>
            </a:xfrm>
          </p:grpSpPr>
          <p:graphicFrame>
            <p:nvGraphicFramePr>
              <p:cNvPr id="17" name="Chart Placeholder 11">
                <a:extLst>
                  <a:ext uri="{FF2B5EF4-FFF2-40B4-BE49-F238E27FC236}">
                    <a16:creationId xmlns:a16="http://schemas.microsoft.com/office/drawing/2014/main" id="{8F6321A6-1A13-CE1B-A1D5-C29AE0C26B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5096507"/>
                  </p:ext>
                </p:extLst>
              </p:nvPr>
            </p:nvGraphicFramePr>
            <p:xfrm>
              <a:off x="747300" y="1404505"/>
              <a:ext cx="5216178" cy="19609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63D436B-6F4D-0B59-8772-2042CB598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741" y="1645920"/>
                <a:ext cx="0" cy="1423283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0FBEE3-8E62-7D79-0C99-24C13BAD4912}"/>
                  </a:ext>
                </a:extLst>
              </p:cNvPr>
              <p:cNvSpPr txBox="1"/>
              <p:nvPr/>
            </p:nvSpPr>
            <p:spPr>
              <a:xfrm>
                <a:off x="565405" y="1351425"/>
                <a:ext cx="733836" cy="235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Higher</a:t>
                </a:r>
                <a:b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</a:br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performing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7F812C-7CF7-257A-9EFC-BEF233113146}"/>
                  </a:ext>
                </a:extLst>
              </p:cNvPr>
              <p:cNvSpPr txBox="1"/>
              <p:nvPr/>
            </p:nvSpPr>
            <p:spPr>
              <a:xfrm>
                <a:off x="565405" y="3098144"/>
                <a:ext cx="733832" cy="235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Lower </a:t>
                </a:r>
                <a:b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</a:br>
                <a:r>
                  <a:rPr lang="en-US" sz="900">
                    <a:solidFill>
                      <a:srgbClr val="002060"/>
                    </a:solidFill>
                    <a:latin typeface="Suisse Int'l Bold" panose="020B0804000000000000" pitchFamily="34" charset="77"/>
                    <a:ea typeface="Trebuchet MS Regular" charset="0"/>
                    <a:cs typeface="Trebuchet MS Regular" charset="0"/>
                  </a:rPr>
                  <a:t>performing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10D3DA-A673-ACD3-6A4A-AE67CF6CF24F}"/>
                  </a:ext>
                </a:extLst>
              </p:cNvPr>
              <p:cNvSpPr txBox="1"/>
              <p:nvPr/>
            </p:nvSpPr>
            <p:spPr>
              <a:xfrm>
                <a:off x="4830902" y="1758448"/>
                <a:ext cx="10884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>
                    <a:solidFill>
                      <a:srgbClr val="002060"/>
                    </a:solidFill>
                    <a:latin typeface="Suisse Int'l" panose="020B0804000000000000" pitchFamily="34" charset="77"/>
                  </a:rPr>
                  <a:t>10-country average</a:t>
                </a:r>
              </a:p>
            </p:txBody>
          </p:sp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2F295CB7-5746-0195-D01C-ABFBCE811EBA}"/>
                  </a:ext>
                </a:extLst>
              </p:cNvPr>
              <p:cNvSpPr txBox="1"/>
              <p:nvPr/>
            </p:nvSpPr>
            <p:spPr>
              <a:xfrm>
                <a:off x="4970535" y="1492949"/>
                <a:ext cx="80916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800">
                    <a:solidFill>
                      <a:srgbClr val="008950"/>
                    </a:solidFill>
                    <a:latin typeface="Suisse Int'l" panose="020B0804000000000000" pitchFamily="34" charset="77"/>
                  </a:rPr>
                  <a:t>Top-3 average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AC1F8D-F49D-099F-9811-6A8ABC0E0ED6}"/>
                </a:ext>
              </a:extLst>
            </p:cNvPr>
            <p:cNvSpPr txBox="1"/>
            <p:nvPr/>
          </p:nvSpPr>
          <p:spPr>
            <a:xfrm>
              <a:off x="539748" y="4978446"/>
              <a:ext cx="2278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Mirror, Mirror 2021. The Commonwealth Fund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5C6E92-E352-E752-033B-1F1FAD55E6A7}"/>
                </a:ext>
              </a:extLst>
            </p:cNvPr>
            <p:cNvSpPr txBox="1"/>
            <p:nvPr/>
          </p:nvSpPr>
          <p:spPr>
            <a:xfrm>
              <a:off x="461131" y="1684011"/>
              <a:ext cx="3550789" cy="31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Health care system performance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E07F5-9C53-5CBF-8098-7FCAF3B4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345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Overview: Victoria’s public health system</a:t>
            </a:r>
          </a:p>
        </p:txBody>
      </p:sp>
      <p:cxnSp>
        <p:nvCxnSpPr>
          <p:cNvPr id="72" name="Straight Connector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39033" y="4032798"/>
            <a:ext cx="3777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757745"/>
            <a:ext cx="8243888" cy="4097791"/>
          </a:xfrm>
        </p:spPr>
        <p:txBody>
          <a:bodyPr/>
          <a:lstStyle/>
          <a:p>
            <a:r>
              <a:rPr lang="en-AU" dirty="0">
                <a:latin typeface="VIC" panose="00000500000000000000" pitchFamily="2" charset="0"/>
              </a:rPr>
              <a:t> </a:t>
            </a:r>
          </a:p>
        </p:txBody>
      </p:sp>
      <p:cxnSp>
        <p:nvCxnSpPr>
          <p:cNvPr id="73" name="Straight Connector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4" idx="1"/>
          </p:cNvCxnSpPr>
          <p:nvPr/>
        </p:nvCxnSpPr>
        <p:spPr>
          <a:xfrm>
            <a:off x="3050095" y="2264177"/>
            <a:ext cx="2766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359" y="1258031"/>
            <a:ext cx="8223282" cy="3662471"/>
            <a:chOff x="686676" y="1384938"/>
            <a:chExt cx="8017341" cy="4204300"/>
          </a:xfrm>
        </p:grpSpPr>
        <p:grpSp>
          <p:nvGrpSpPr>
            <p:cNvPr id="76" name="Group 75"/>
            <p:cNvGrpSpPr/>
            <p:nvPr/>
          </p:nvGrpSpPr>
          <p:grpSpPr>
            <a:xfrm>
              <a:off x="686676" y="1384938"/>
              <a:ext cx="5426226" cy="4204300"/>
              <a:chOff x="741726" y="-163387"/>
              <a:chExt cx="7825007" cy="495704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342499" y="-163387"/>
                <a:ext cx="6224234" cy="4793655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en-AU">
                  <a:latin typeface="VIC" panose="00000500000000000000" pitchFamily="2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382829" y="1"/>
                <a:ext cx="1556058" cy="1198413"/>
              </a:xfrm>
              <a:custGeom>
                <a:avLst/>
                <a:gdLst>
                  <a:gd name="connsiteX0" fmla="*/ 0 w 1556058"/>
                  <a:gd name="connsiteY0" fmla="*/ 1198413 h 1198413"/>
                  <a:gd name="connsiteX1" fmla="*/ 778029 w 1556058"/>
                  <a:gd name="connsiteY1" fmla="*/ 0 h 1198413"/>
                  <a:gd name="connsiteX2" fmla="*/ 778029 w 1556058"/>
                  <a:gd name="connsiteY2" fmla="*/ 0 h 1198413"/>
                  <a:gd name="connsiteX3" fmla="*/ 1556058 w 1556058"/>
                  <a:gd name="connsiteY3" fmla="*/ 1198413 h 1198413"/>
                  <a:gd name="connsiteX4" fmla="*/ 0 w 1556058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058" h="1198413">
                    <a:moveTo>
                      <a:pt x="0" y="1198413"/>
                    </a:moveTo>
                    <a:lnTo>
                      <a:pt x="778029" y="0"/>
                    </a:lnTo>
                    <a:lnTo>
                      <a:pt x="778029" y="0"/>
                    </a:lnTo>
                    <a:lnTo>
                      <a:pt x="1556058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AU" sz="1100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Minister</a:t>
                </a:r>
                <a:r>
                  <a:rPr lang="en-AU" sz="975" b="1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975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603978" y="1198401"/>
                <a:ext cx="3115201" cy="1197852"/>
              </a:xfrm>
              <a:custGeom>
                <a:avLst/>
                <a:gdLst>
                  <a:gd name="connsiteX0" fmla="*/ 0 w 3112116"/>
                  <a:gd name="connsiteY0" fmla="*/ 1198413 h 1198413"/>
                  <a:gd name="connsiteX1" fmla="*/ 778034 w 3112116"/>
                  <a:gd name="connsiteY1" fmla="*/ 0 h 1198413"/>
                  <a:gd name="connsiteX2" fmla="*/ 2334082 w 3112116"/>
                  <a:gd name="connsiteY2" fmla="*/ 0 h 1198413"/>
                  <a:gd name="connsiteX3" fmla="*/ 3112116 w 3112116"/>
                  <a:gd name="connsiteY3" fmla="*/ 1198413 h 1198413"/>
                  <a:gd name="connsiteX4" fmla="*/ 0 w 3112116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116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2334082" y="0"/>
                    </a:lnTo>
                    <a:lnTo>
                      <a:pt x="3112116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rgbClr val="00A3B6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21800" tIns="13335" rIns="421801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 dirty="0"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Secretary </a:t>
                </a: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826770" y="2396830"/>
                <a:ext cx="4668175" cy="1198413"/>
              </a:xfrm>
              <a:custGeom>
                <a:avLst/>
                <a:gdLst>
                  <a:gd name="connsiteX0" fmla="*/ 0 w 4668174"/>
                  <a:gd name="connsiteY0" fmla="*/ 1198413 h 1198413"/>
                  <a:gd name="connsiteX1" fmla="*/ 778034 w 4668174"/>
                  <a:gd name="connsiteY1" fmla="*/ 0 h 1198413"/>
                  <a:gd name="connsiteX2" fmla="*/ 3890140 w 4668174"/>
                  <a:gd name="connsiteY2" fmla="*/ 0 h 1198413"/>
                  <a:gd name="connsiteX3" fmla="*/ 4668174 w 4668174"/>
                  <a:gd name="connsiteY3" fmla="*/ 1198413 h 1198413"/>
                  <a:gd name="connsiteX4" fmla="*/ 0 w 4668174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174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3890140" y="0"/>
                    </a:lnTo>
                    <a:lnTo>
                      <a:pt x="4668174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26033" tIns="13335" rIns="626033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 Service Board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221"/>
                  </a:spcAft>
                </a:pPr>
                <a:r>
                  <a:rPr lang="en-AU" sz="1100">
                    <a:latin typeface="VIC" panose="00000500000000000000" pitchFamily="2" charset="0"/>
                    <a:ea typeface="Times New Roman" panose="02020603050405020304" pitchFamily="18" charset="0"/>
                  </a:rPr>
                  <a:t> </a:t>
                </a: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CEO and Executive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048742" y="3595242"/>
                <a:ext cx="6224231" cy="1198413"/>
              </a:xfrm>
              <a:custGeom>
                <a:avLst/>
                <a:gdLst>
                  <a:gd name="connsiteX0" fmla="*/ 0 w 6224232"/>
                  <a:gd name="connsiteY0" fmla="*/ 1198413 h 1198413"/>
                  <a:gd name="connsiteX1" fmla="*/ 778034 w 6224232"/>
                  <a:gd name="connsiteY1" fmla="*/ 0 h 1198413"/>
                  <a:gd name="connsiteX2" fmla="*/ 5446198 w 6224232"/>
                  <a:gd name="connsiteY2" fmla="*/ 0 h 1198413"/>
                  <a:gd name="connsiteX3" fmla="*/ 6224232 w 6224232"/>
                  <a:gd name="connsiteY3" fmla="*/ 1198413 h 1198413"/>
                  <a:gd name="connsiteX4" fmla="*/ 0 w 6224232"/>
                  <a:gd name="connsiteY4" fmla="*/ 1198413 h 119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4232" h="1198413">
                    <a:moveTo>
                      <a:pt x="0" y="1198413"/>
                    </a:moveTo>
                    <a:lnTo>
                      <a:pt x="778034" y="0"/>
                    </a:lnTo>
                    <a:lnTo>
                      <a:pt x="5446198" y="0"/>
                    </a:lnTo>
                    <a:lnTo>
                      <a:pt x="6224232" y="1198413"/>
                    </a:lnTo>
                    <a:lnTo>
                      <a:pt x="0" y="1198413"/>
                    </a:lnTo>
                    <a:close/>
                  </a:path>
                </a:pathLst>
              </a:custGeom>
              <a:solidFill>
                <a:srgbClr val="18004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30265" tIns="13335" rIns="830266" bIns="13335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221"/>
                  </a:spcAft>
                </a:pPr>
                <a:r>
                  <a:rPr lang="en-AU" sz="1100" b="1">
                    <a:solidFill>
                      <a:srgbClr val="FFFFFF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Patients, consumers, carers and the community </a:t>
                </a:r>
                <a:endParaRPr lang="en-AU" sz="1100"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1" name="TextBox 38"/>
              <p:cNvSpPr txBox="1"/>
              <p:nvPr/>
            </p:nvSpPr>
            <p:spPr>
              <a:xfrm>
                <a:off x="741726" y="499286"/>
                <a:ext cx="2367800" cy="7089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4BACC6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Government</a:t>
                </a:r>
                <a:endParaRPr lang="en-AU" sz="1100">
                  <a:solidFill>
                    <a:srgbClr val="4BACC6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" name="TextBox 39"/>
              <p:cNvSpPr txBox="1"/>
              <p:nvPr/>
            </p:nvSpPr>
            <p:spPr>
              <a:xfrm>
                <a:off x="741726" y="1652138"/>
                <a:ext cx="3449859" cy="9653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00A3B6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Department of Health  </a:t>
                </a:r>
                <a:endParaRPr lang="en-AU" sz="1100">
                  <a:solidFill>
                    <a:srgbClr val="00A3B6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3" name="TextBox 40"/>
              <p:cNvSpPr txBox="1"/>
              <p:nvPr/>
            </p:nvSpPr>
            <p:spPr>
              <a:xfrm>
                <a:off x="741726" y="2841769"/>
                <a:ext cx="2367800" cy="6606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1F497D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 Services </a:t>
                </a:r>
                <a:endParaRPr lang="en-AU" sz="1100">
                  <a:solidFill>
                    <a:srgbClr val="1F497D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4" name="TextBox 41"/>
              <p:cNvSpPr txBox="1"/>
              <p:nvPr/>
            </p:nvSpPr>
            <p:spPr>
              <a:xfrm>
                <a:off x="741726" y="3965587"/>
                <a:ext cx="2367800" cy="519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100" b="1">
                    <a:solidFill>
                      <a:srgbClr val="180043"/>
                    </a:solidFill>
                    <a:latin typeface="VIC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Population</a:t>
                </a:r>
                <a:endParaRPr lang="en-AU" sz="1100">
                  <a:solidFill>
                    <a:srgbClr val="180043"/>
                  </a:solidFill>
                  <a:latin typeface="VIC" panose="00000500000000000000" pitchFamily="2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749559" y="1630563"/>
              <a:ext cx="2954458" cy="88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Set policy objectives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Determine funding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dirty="0">
                  <a:latin typeface="VIC" panose="00000500000000000000" pitchFamily="2" charset="0"/>
                </a:rPr>
                <a:t>Overall accountability for the health system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36049" y="2560188"/>
              <a:ext cx="2954462" cy="88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Administer legislation and implement policy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Monitor and commission healthcare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Provide governance tools and support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36053" y="4688315"/>
              <a:ext cx="2612249" cy="68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Expect safe, effective care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Define the different needs within the community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36053" y="3561510"/>
              <a:ext cx="2954458" cy="107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Monitor effectiveness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Ensure alignment of policy objectives and community/stakeholder needs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>
                  <a:latin typeface="VIC" panose="00000500000000000000" pitchFamily="2" charset="0"/>
                </a:rPr>
                <a:t>Act in the best interests of the organisation</a:t>
              </a:r>
            </a:p>
          </p:txBody>
        </p:sp>
      </p:grp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96162" y="3133718"/>
            <a:ext cx="332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9071D5-0D36-474B-AE2E-A19CE4CEC5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93919" y="722004"/>
            <a:ext cx="5399485" cy="43088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1100" b="1" i="1">
                <a:latin typeface="VIC" panose="00000500000000000000" pitchFamily="2" charset="0"/>
              </a:rPr>
              <a:t>Boards and directors are appointed by the Minister</a:t>
            </a:r>
          </a:p>
          <a:p>
            <a:pPr algn="ctr"/>
            <a:r>
              <a:rPr lang="en-AU" sz="1100" b="1" i="1">
                <a:latin typeface="VIC" panose="00000500000000000000" pitchFamily="2" charset="0"/>
              </a:rPr>
              <a:t>Boards and directors are accountable to the Minister</a:t>
            </a:r>
            <a:endParaRPr lang="en-AU" sz="1100" b="1" i="1" strike="sngStrike">
              <a:solidFill>
                <a:srgbClr val="FF0000"/>
              </a:solidFill>
              <a:latin typeface="VIC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EF75-0482-6783-40F7-706ACB3D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19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5FAE-82AD-448B-8E6F-4F1AC755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Roles | </a:t>
            </a:r>
            <a:r>
              <a:rPr lang="en-AU" dirty="0">
                <a:latin typeface="VIC" panose="00000500000000000000" pitchFamily="2" charset="0"/>
              </a:rPr>
              <a:t>Department of Health and Health Boards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6E1D4E-EF3A-4021-9D5D-610819C5B2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0799" y="1237562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the Department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FF1708-5E7F-46FD-B09A-A908A6C43B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00" y="1683068"/>
            <a:ext cx="3427024" cy="2731770"/>
          </a:xfrm>
        </p:spPr>
        <p:txBody>
          <a:bodyPr/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Setting policy and strategy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Oversight of healthcare system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Commissioning healthcare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Facilitating capital funding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 health services’ performance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Monitoring quality and safety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Monitoring and ensuring delivery of policy and strategic priorities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D907F5-007E-46A2-84FD-B245AC6709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167286" y="1237562"/>
            <a:ext cx="2864463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>
                <a:latin typeface="VIC"/>
                <a:cs typeface="Vani"/>
              </a:rPr>
              <a:t>Role of Boards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826E13-388B-43A4-8DDF-186EF58EDF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216178" y="1683068"/>
            <a:ext cx="3100828" cy="30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 strategic directions and goals 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Set the tone and culture of the organisation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Foster partnerships and collaborations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Oversight of the health service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Prioritise resource allocation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Determine risk appetite and oversee risk management </a:t>
            </a:r>
            <a:endParaRPr lang="en-AU" sz="1400" b="0" dirty="0">
              <a:latin typeface="VIC" panose="00000500000000000000" pitchFamily="2" charset="0"/>
            </a:endParaRP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dirty="0">
                <a:latin typeface="VIC"/>
                <a:ea typeface="ＭＳ Ｐゴシック"/>
              </a:rPr>
              <a:t>Enable and monitor CEO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F2E39-8926-53FE-D319-9C38778599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767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41DE-392D-4F38-B51A-14B67224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IC" panose="00000500000000000000" pitchFamily="2" charset="0"/>
              </a:rPr>
              <a:t>Roles | </a:t>
            </a:r>
            <a:r>
              <a:rPr lang="en-AU" dirty="0">
                <a:latin typeface="VIC" panose="00000500000000000000" pitchFamily="2" charset="0"/>
              </a:rPr>
              <a:t>Health services in Victoria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2313-E818-423D-883A-27F95F2D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804805-A2D5-4C08-A0E7-624B66DDBC0D}"/>
              </a:ext>
            </a:extLst>
          </p:cNvPr>
          <p:cNvSpPr/>
          <p:nvPr/>
        </p:nvSpPr>
        <p:spPr>
          <a:xfrm>
            <a:off x="882022" y="1157963"/>
            <a:ext cx="2036618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VIC" panose="00000500000000000000" pitchFamily="2" charset="0"/>
                <a:cs typeface="Vani" panose="02040502050405020303" pitchFamily="18" charset="0"/>
              </a:rPr>
              <a:t>56</a:t>
            </a:r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 Public Hospitals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4B4123-3F9C-4013-86C6-8CA32A3E09AA}"/>
              </a:ext>
            </a:extLst>
          </p:cNvPr>
          <p:cNvSpPr/>
          <p:nvPr/>
        </p:nvSpPr>
        <p:spPr>
          <a:xfrm>
            <a:off x="3260911" y="1157963"/>
            <a:ext cx="2503021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19 Public Health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1594B9-BAC6-4AFC-BF22-5239CB0B50E2}"/>
              </a:ext>
            </a:extLst>
          </p:cNvPr>
          <p:cNvSpPr/>
          <p:nvPr/>
        </p:nvSpPr>
        <p:spPr>
          <a:xfrm>
            <a:off x="6058922" y="1157963"/>
            <a:ext cx="2203056" cy="347472"/>
          </a:xfrm>
          <a:prstGeom prst="roundRect">
            <a:avLst/>
          </a:prstGeom>
          <a:solidFill>
            <a:srgbClr val="180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VIC" panose="00000500000000000000" pitchFamily="2" charset="0"/>
                <a:cs typeface="Vani" panose="02040502050405020303" pitchFamily="18" charset="0"/>
              </a:rPr>
              <a:t>6 other major entities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F8E5E-6B2C-42EC-80A7-FF0D3CDC50F4}"/>
              </a:ext>
            </a:extLst>
          </p:cNvPr>
          <p:cNvSpPr/>
          <p:nvPr/>
        </p:nvSpPr>
        <p:spPr>
          <a:xfrm>
            <a:off x="783508" y="1670232"/>
            <a:ext cx="2292724" cy="30041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Ten sub-regional health services 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Eight local hospitals 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Thirty small rural health services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Seven multi purpose services</a:t>
            </a:r>
          </a:p>
          <a:p>
            <a:pPr marL="214313" indent="-214313" defTabSz="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Two early parenting centres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9A81F-CF73-4AD1-AEFE-43A2DD37CA3D}"/>
              </a:ext>
            </a:extLst>
          </p:cNvPr>
          <p:cNvSpPr/>
          <p:nvPr/>
        </p:nvSpPr>
        <p:spPr>
          <a:xfrm>
            <a:off x="3076232" y="1683834"/>
            <a:ext cx="2687701" cy="29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Six regional public health services (e.g. Bendigo Health, Albury Wodonga Health)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Eight major metropolitan services (e.g. Eastern Health, Austin Health)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Five state specialist services (e.g. the Royal Children’s Hospital, the Royal Eye and Ear Hospital)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04504A-F749-4387-AE81-BBD7779FEFCA}"/>
              </a:ext>
            </a:extLst>
          </p:cNvPr>
          <p:cNvSpPr/>
          <p:nvPr/>
        </p:nvSpPr>
        <p:spPr>
          <a:xfrm>
            <a:off x="5763933" y="1697436"/>
            <a:ext cx="2566521" cy="2993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80043"/>
              </a:solidFill>
              <a:latin typeface="VIC" panose="00000500000000000000" pitchFamily="2" charset="0"/>
            </a:endParaRP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Ambulance Victoria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Victorian Institute of Forensic Mental Health (</a:t>
            </a:r>
            <a:r>
              <a:rPr lang="en-AU" sz="1400" dirty="0" err="1">
                <a:solidFill>
                  <a:srgbClr val="180043"/>
                </a:solidFill>
                <a:latin typeface="VIC" panose="00000500000000000000" pitchFamily="2" charset="0"/>
              </a:rPr>
              <a:t>Forensicare</a:t>
            </a: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Health Purchasing Victoria (</a:t>
            </a:r>
            <a:r>
              <a:rPr lang="en-AU" sz="1400" dirty="0" err="1">
                <a:solidFill>
                  <a:srgbClr val="180043"/>
                </a:solidFill>
                <a:latin typeface="VIC" panose="00000500000000000000" pitchFamily="2" charset="0"/>
              </a:rPr>
              <a:t>HealthShare</a:t>
            </a: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 Victoria)</a:t>
            </a:r>
          </a:p>
          <a:p>
            <a:pPr marL="214313" indent="-214313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180043"/>
                </a:solidFill>
                <a:latin typeface="VIC" panose="00000500000000000000" pitchFamily="2" charset="0"/>
              </a:rPr>
              <a:t>Three denominational hospitals (e.g. St Vincent’s Hospital)</a:t>
            </a:r>
          </a:p>
          <a:p>
            <a:pPr marL="214313" indent="-214313" eaLnBrk="1" hangingPunct="1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AU" sz="1050" dirty="0">
              <a:solidFill>
                <a:srgbClr val="180043"/>
              </a:solidFill>
              <a:latin typeface="VIC" panose="00000500000000000000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79CF67-3D29-A1E1-3D80-FCF97D01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7336098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SCV PPT colours supplied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template 101120.potx" id="{7E619F4E-C014-44A4-893C-19CBE257F521}" vid="{957E9EBC-9ABE-4D53-8D18-233B81447B85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d73ec2-c5fa-4fd3-8424-81af2714d9e8">
      <Terms xmlns="http://schemas.microsoft.com/office/infopath/2007/PartnerControls"/>
    </lcf76f155ced4ddcb4097134ff3c332f>
    <TaxCatchAll xmlns="5ce0f2b5-5be5-4508-bce9-d7011ece0659" xsi:nil="true"/>
    <Status xmlns="add73ec2-c5fa-4fd3-8424-81af2714d9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41A90C2B1EB4FA6FF32C97F5625AE" ma:contentTypeVersion="20" ma:contentTypeDescription="Create a new document." ma:contentTypeScope="" ma:versionID="7a2a79afa2fc753fdbe2710e255611ec">
  <xsd:schema xmlns:xsd="http://www.w3.org/2001/XMLSchema" xmlns:xs="http://www.w3.org/2001/XMLSchema" xmlns:p="http://schemas.microsoft.com/office/2006/metadata/properties" xmlns:ns2="add73ec2-c5fa-4fd3-8424-81af2714d9e8" xmlns:ns3="9d008163-efe8-41c9-8a6e-39d389fb6c27" xmlns:ns4="5ce0f2b5-5be5-4508-bce9-d7011ece0659" targetNamespace="http://schemas.microsoft.com/office/2006/metadata/properties" ma:root="true" ma:fieldsID="c6238670ee44ee1b50ad28a291c75fe8" ns2:_="" ns3:_="" ns4:_="">
    <xsd:import namespace="add73ec2-c5fa-4fd3-8424-81af2714d9e8"/>
    <xsd:import namespace="9d008163-efe8-41c9-8a6e-39d389fb6c27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73ec2-c5fa-4fd3-8424-81af2714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3" nillable="true" ma:displayName="Status" ma:format="Dropdown" ma:internalName="Status">
      <xsd:simpleType>
        <xsd:restriction base="dms:Choice">
          <xsd:enumeration value="Draft"/>
          <xsd:enumeration value="Final"/>
          <xsd:enumeration value="Choice 3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08163-efe8-41c9-8a6e-39d389fb6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5aae791-ad88-43c8-8641-5263256133ff}" ma:internalName="TaxCatchAll" ma:showField="CatchAllData" ma:web="9d008163-efe8-41c9-8a6e-39d389fb6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2C466-2804-44D0-B9CF-DD8F12ECCD88}">
  <ds:schemaRefs>
    <ds:schemaRef ds:uri="5ce0f2b5-5be5-4508-bce9-d7011ece0659"/>
    <ds:schemaRef ds:uri="9d008163-efe8-41c9-8a6e-39d389fb6c27"/>
    <ds:schemaRef ds:uri="add73ec2-c5fa-4fd3-8424-81af2714d9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BF0755-A236-4056-B9A6-1CEBA602D85A}">
  <ds:schemaRefs>
    <ds:schemaRef ds:uri="5ce0f2b5-5be5-4508-bce9-d7011ece0659"/>
    <ds:schemaRef ds:uri="9d008163-efe8-41c9-8a6e-39d389fb6c27"/>
    <ds:schemaRef ds:uri="add73ec2-c5fa-4fd3-8424-81af2714d9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78BC5C-4789-44C3-B972-356D04B64C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 navy 16x9 presentation</Template>
  <TotalTime>59</TotalTime>
  <Words>3927</Words>
  <Application>Microsoft Office PowerPoint</Application>
  <PresentationFormat>On-screen Show (16:9)</PresentationFormat>
  <Paragraphs>606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Helvetica</vt:lpstr>
      <vt:lpstr>Karla</vt:lpstr>
      <vt:lpstr>Suisse Int'l</vt:lpstr>
      <vt:lpstr>Suisse Int'l Bold</vt:lpstr>
      <vt:lpstr>Symbol</vt:lpstr>
      <vt:lpstr>VIC</vt:lpstr>
      <vt:lpstr>VIC-Regular</vt:lpstr>
      <vt:lpstr>VIC-SemiBold</vt:lpstr>
      <vt:lpstr>Wingdings</vt:lpstr>
      <vt:lpstr>Body</vt:lpstr>
      <vt:lpstr>Office Theme</vt:lpstr>
      <vt:lpstr>Body</vt:lpstr>
      <vt:lpstr>Induction training for board directors</vt:lpstr>
      <vt:lpstr>Overview: Session 1 </vt:lpstr>
      <vt:lpstr>What is my role as a director?</vt:lpstr>
      <vt:lpstr>Directors resources</vt:lpstr>
      <vt:lpstr>Health System Overview </vt:lpstr>
      <vt:lpstr>Our Vision</vt:lpstr>
      <vt:lpstr>Overview: Victoria’s public health system</vt:lpstr>
      <vt:lpstr>Roles | Department of Health and Health Boards </vt:lpstr>
      <vt:lpstr>Roles | Health services in Victoria </vt:lpstr>
      <vt:lpstr>About the Department of Health</vt:lpstr>
      <vt:lpstr>Organisational structure</vt:lpstr>
      <vt:lpstr>Strategic Plan 2023-2027</vt:lpstr>
      <vt:lpstr>Our guiding principles</vt:lpstr>
      <vt:lpstr>Strategic Directions</vt:lpstr>
      <vt:lpstr>Priority Outcomes Framework</vt:lpstr>
      <vt:lpstr> Commissioning and System Improvement </vt:lpstr>
      <vt:lpstr>Role | Commissioning and System Improvement</vt:lpstr>
      <vt:lpstr>Clinical Governance for Health Service Board Directors</vt:lpstr>
      <vt:lpstr>Safer Care Victoria </vt:lpstr>
      <vt:lpstr>Structure of Safer Care Victoria </vt:lpstr>
      <vt:lpstr>Why are we here?</vt:lpstr>
      <vt:lpstr>Importance of Clinical governance</vt:lpstr>
      <vt:lpstr>Corporate Governance vs Clinical Governance</vt:lpstr>
      <vt:lpstr>Why does this matter? </vt:lpstr>
      <vt:lpstr>Board Members’ Roles and Responsibilities</vt:lpstr>
      <vt:lpstr>Australian Commission on Safety and Quality in Health Care</vt:lpstr>
      <vt:lpstr>Most important role is to ask questions about organisational culture, e.g., ways of working, norms, and, behaviours. </vt:lpstr>
      <vt:lpstr>Information &amp; data analysis </vt:lpstr>
      <vt:lpstr>Essential reading</vt:lpstr>
      <vt:lpstr>Next steps</vt:lpstr>
      <vt:lpstr>Quality and Safety for Board Directors</vt:lpstr>
      <vt:lpstr>The board’s role</vt:lpstr>
      <vt:lpstr>Information for the board</vt:lpstr>
      <vt:lpstr>Quality Committee TOR – should be aspirational but achievable</vt:lpstr>
      <vt:lpstr>TOR</vt:lpstr>
      <vt:lpstr>Membership </vt:lpstr>
      <vt:lpstr>What do you cover in a Board Quality Committee?</vt:lpstr>
      <vt:lpstr>What do you cover in a Board Quality Committee </vt:lpstr>
      <vt:lpstr>Quality and Safety Summary Data – Hospital A</vt:lpstr>
      <vt:lpstr>Trends and targets are important – Hospital B</vt:lpstr>
      <vt:lpstr>Example from the Monitor Report - Benchmarking</vt:lpstr>
      <vt:lpstr>How it works</vt:lpstr>
      <vt:lpstr>Conclusions</vt:lpstr>
      <vt:lpstr>New Board Director Perspective </vt:lpstr>
      <vt:lpstr>Tips and Hints</vt:lpstr>
      <vt:lpstr>Commit </vt:lpstr>
      <vt:lpstr>Your development </vt:lpstr>
      <vt:lpstr>Pitfalls to avoid</vt:lpstr>
      <vt:lpstr>Sub committees  </vt:lpstr>
      <vt:lpstr>Feedback</vt:lpstr>
      <vt:lpstr>Question and answer session</vt:lpstr>
      <vt:lpstr>Resources for board directors</vt:lpstr>
      <vt:lpstr>Future sessions</vt:lpstr>
      <vt:lpstr>Appendices</vt:lpstr>
      <vt:lpstr>Appendices continued</vt:lpstr>
      <vt:lpstr>Accessibility statement and publisher information</vt:lpstr>
    </vt:vector>
  </TitlesOfParts>
  <Manager/>
  <Company>State Government Victoria, Department of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training for board directors</dc:title>
  <dc:subject/>
  <dc:creator>Justine Cooke (Health)</dc:creator>
  <cp:keywords/>
  <dc:description/>
  <cp:lastModifiedBy>Claire East (Health)</cp:lastModifiedBy>
  <cp:revision>11</cp:revision>
  <cp:lastPrinted>2023-07-13T00:54:59Z</cp:lastPrinted>
  <dcterms:created xsi:type="dcterms:W3CDTF">2021-08-04T01:38:59Z</dcterms:created>
  <dcterms:modified xsi:type="dcterms:W3CDTF">2026-06-11T06:24:47Z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ContentTypeId">
    <vt:lpwstr>0x01010085541A90C2B1EB4FA6FF32C97F5625AE</vt:lpwstr>
  </property>
  <property fmtid="{D5CDD505-2E9C-101B-9397-08002B2CF9AE}" pid="5" name="MSIP_Label_3d6aa9fe-4ab7-4a7c-8e39-ccc0b3ffed53_Enabled">
    <vt:lpwstr>true</vt:lpwstr>
  </property>
  <property fmtid="{D5CDD505-2E9C-101B-9397-08002B2CF9AE}" pid="6" name="MSIP_Label_3d6aa9fe-4ab7-4a7c-8e39-ccc0b3ffed53_SetDate">
    <vt:lpwstr>2021-08-10T06:04:14Z</vt:lpwstr>
  </property>
  <property fmtid="{D5CDD505-2E9C-101B-9397-08002B2CF9AE}" pid="7" name="MSIP_Label_3d6aa9fe-4ab7-4a7c-8e39-ccc0b3ffed53_Method">
    <vt:lpwstr>Privileged</vt:lpwstr>
  </property>
  <property fmtid="{D5CDD505-2E9C-101B-9397-08002B2CF9AE}" pid="8" name="MSIP_Label_3d6aa9fe-4ab7-4a7c-8e39-ccc0b3ffed53_Name">
    <vt:lpwstr>3d6aa9fe-4ab7-4a7c-8e39-ccc0b3ffed53</vt:lpwstr>
  </property>
  <property fmtid="{D5CDD505-2E9C-101B-9397-08002B2CF9AE}" pid="9" name="MSIP_Label_3d6aa9fe-4ab7-4a7c-8e39-ccc0b3ffed53_SiteId">
    <vt:lpwstr>c0e0601f-0fac-449c-9c88-a104c4eb9f28</vt:lpwstr>
  </property>
  <property fmtid="{D5CDD505-2E9C-101B-9397-08002B2CF9AE}" pid="10" name="MSIP_Label_3d6aa9fe-4ab7-4a7c-8e39-ccc0b3ffed53_ActionId">
    <vt:lpwstr>6bcc6d91-34e7-488d-b33e-b3f948c6b4db</vt:lpwstr>
  </property>
  <property fmtid="{D5CDD505-2E9C-101B-9397-08002B2CF9AE}" pid="11" name="MSIP_Label_3d6aa9fe-4ab7-4a7c-8e39-ccc0b3ffed53_ContentBits">
    <vt:lpwstr>0</vt:lpwstr>
  </property>
  <property fmtid="{D5CDD505-2E9C-101B-9397-08002B2CF9AE}" pid="12" name="MediaServiceImageTags">
    <vt:lpwstr/>
  </property>
</Properties>
</file>