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2.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5.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9.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sldIdLst>
    <p:sldId id="359" r:id="rId2"/>
    <p:sldId id="360" r:id="rId3"/>
    <p:sldId id="361" r:id="rId4"/>
    <p:sldId id="362" r:id="rId5"/>
    <p:sldId id="363" r:id="rId6"/>
    <p:sldId id="364" r:id="rId7"/>
    <p:sldId id="365" r:id="rId8"/>
    <p:sldId id="366" r:id="rId9"/>
    <p:sldId id="367" r:id="rId10"/>
    <p:sldId id="368" r:id="rId11"/>
    <p:sldId id="405" r:id="rId12"/>
    <p:sldId id="369" r:id="rId13"/>
    <p:sldId id="412" r:id="rId14"/>
    <p:sldId id="370" r:id="rId15"/>
    <p:sldId id="406" r:id="rId16"/>
    <p:sldId id="398" r:id="rId17"/>
    <p:sldId id="407" r:id="rId18"/>
    <p:sldId id="408" r:id="rId19"/>
    <p:sldId id="410" r:id="rId20"/>
    <p:sldId id="409" r:id="rId21"/>
    <p:sldId id="376" r:id="rId22"/>
    <p:sldId id="413" r:id="rId23"/>
    <p:sldId id="380" r:id="rId24"/>
    <p:sldId id="414" r:id="rId25"/>
    <p:sldId id="403" r:id="rId26"/>
    <p:sldId id="415" r:id="rId27"/>
    <p:sldId id="382" r:id="rId28"/>
    <p:sldId id="383" r:id="rId29"/>
    <p:sldId id="384" r:id="rId30"/>
    <p:sldId id="385" r:id="rId31"/>
    <p:sldId id="386" r:id="rId32"/>
    <p:sldId id="387" r:id="rId33"/>
    <p:sldId id="388" r:id="rId34"/>
    <p:sldId id="389" r:id="rId35"/>
    <p:sldId id="397" r:id="rId36"/>
    <p:sldId id="391" r:id="rId37"/>
    <p:sldId id="402" r:id="rId38"/>
    <p:sldId id="392" r:id="rId39"/>
    <p:sldId id="393" r:id="rId40"/>
    <p:sldId id="394" r:id="rId41"/>
    <p:sldId id="395" r:id="rId42"/>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04269-246B-775B-7822-F20193BCBC55}" name="Linley Bielby" initials="LB" userId="S::lbielby@redcrossblood.org.au::f918c86d-aff3-4b70-8f33-f26518590699" providerId="AD"/>
  <p188:author id="{C78929C5-2437-A259-4C99-C9B1B9E47C0D}" name="Christine" initials="C" userId="S::cakers@redcrossblood.org.au::b54b7e68-1202-4e86-8c71-01fe7cb45744" providerId="AD"/>
  <p188:author id="{D0D0EEEF-9A8F-21E5-8232-F2862DA97541}" name="Kaylene Bastin" initials="KB" userId="S::KBastin@redcrossblood.org.au::51f1d4a0-a94e-42e5-96e3-2261f2f0b7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72F"/>
    <a:srgbClr val="53565A"/>
    <a:srgbClr val="201547"/>
    <a:srgbClr val="87189D"/>
    <a:srgbClr val="D50032"/>
    <a:srgbClr val="007B4B"/>
    <a:srgbClr val="DA372E"/>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3772" autoAdjust="0"/>
  </p:normalViewPr>
  <p:slideViewPr>
    <p:cSldViewPr snapToGrid="0" snapToObjects="1">
      <p:cViewPr varScale="1">
        <p:scale>
          <a:sx n="141" d="100"/>
          <a:sy n="141" d="100"/>
        </p:scale>
        <p:origin x="744" y="114"/>
      </p:cViewPr>
      <p:guideLst>
        <p:guide orient="horz" pos="1620"/>
        <p:guide pos="2880"/>
      </p:guideLst>
    </p:cSldViewPr>
  </p:slideViewPr>
  <p:outlineViewPr>
    <p:cViewPr>
      <p:scale>
        <a:sx n="33" d="100"/>
        <a:sy n="33" d="100"/>
      </p:scale>
      <p:origin x="0" y="-5574"/>
    </p:cViewPr>
  </p:outlineViewPr>
  <p:notesTextViewPr>
    <p:cViewPr>
      <p:scale>
        <a:sx n="1" d="1"/>
        <a:sy n="1" d="1"/>
      </p:scale>
      <p:origin x="0" y="0"/>
    </p:cViewPr>
  </p:notesText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C3B41-5479-45D9-8A58-1088FA6D8D1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AU"/>
        </a:p>
      </dgm:t>
    </dgm:pt>
    <dgm:pt modelId="{2A47E376-6EAA-4628-A5DF-CACE658EBB6D}">
      <dgm:prSet phldrT="[Text]"/>
      <dgm:spPr/>
      <dgm:t>
        <a:bodyPr/>
        <a:lstStyle/>
        <a:p>
          <a:pPr>
            <a:buFont typeface="Arial"/>
            <a:buChar char="•"/>
          </a:pPr>
          <a:r>
            <a:rPr lang="en-AU" dirty="0">
              <a:latin typeface="Arial"/>
              <a:cs typeface="Arial"/>
            </a:rPr>
            <a:t>c</a:t>
          </a:r>
          <a:r>
            <a:rPr lang="en-AU" spc="-4" dirty="0">
              <a:latin typeface="Arial"/>
              <a:cs typeface="Arial"/>
            </a:rPr>
            <a:t>hills</a:t>
          </a:r>
          <a:endParaRPr lang="en-AU" dirty="0">
            <a:latin typeface="Arial"/>
            <a:cs typeface="Arial"/>
          </a:endParaRPr>
        </a:p>
        <a:p>
          <a:pPr>
            <a:buFont typeface="Arial"/>
            <a:buChar char="•"/>
          </a:pPr>
          <a:r>
            <a:rPr lang="en-AU" spc="-8" dirty="0">
              <a:latin typeface="Arial"/>
              <a:cs typeface="Arial"/>
            </a:rPr>
            <a:t>heada</a:t>
          </a:r>
          <a:r>
            <a:rPr lang="en-AU" dirty="0">
              <a:latin typeface="Arial"/>
              <a:cs typeface="Arial"/>
            </a:rPr>
            <a:t>c</a:t>
          </a:r>
          <a:r>
            <a:rPr lang="en-AU" spc="-8" dirty="0">
              <a:latin typeface="Arial"/>
              <a:cs typeface="Arial"/>
            </a:rPr>
            <a:t>he</a:t>
          </a:r>
          <a:endParaRPr lang="en-AU" dirty="0">
            <a:latin typeface="Arial"/>
            <a:cs typeface="Arial"/>
          </a:endParaRPr>
        </a:p>
        <a:p>
          <a:pPr>
            <a:buFont typeface="Arial"/>
            <a:buChar char="•"/>
          </a:pPr>
          <a:r>
            <a:rPr lang="en-AU" dirty="0">
              <a:latin typeface="Arial"/>
              <a:cs typeface="Arial"/>
            </a:rPr>
            <a:t>f</a:t>
          </a:r>
          <a:r>
            <a:rPr lang="en-AU" spc="-8" dirty="0">
              <a:latin typeface="Arial"/>
              <a:cs typeface="Arial"/>
            </a:rPr>
            <a:t>e</a:t>
          </a:r>
          <a:r>
            <a:rPr lang="en-AU" dirty="0">
              <a:latin typeface="Arial"/>
              <a:cs typeface="Arial"/>
            </a:rPr>
            <a:t>v</a:t>
          </a:r>
          <a:r>
            <a:rPr lang="en-AU" spc="-8" dirty="0">
              <a:latin typeface="Arial"/>
              <a:cs typeface="Arial"/>
            </a:rPr>
            <a:t>er</a:t>
          </a:r>
        </a:p>
        <a:p>
          <a:pPr>
            <a:buFont typeface="Arial"/>
            <a:buChar char="•"/>
          </a:pPr>
          <a:r>
            <a:rPr lang="en-AU" spc="-8" dirty="0">
              <a:latin typeface="Arial"/>
              <a:cs typeface="Arial"/>
            </a:rPr>
            <a:t>a</a:t>
          </a:r>
          <a:r>
            <a:rPr lang="en-AU" dirty="0">
              <a:latin typeface="Arial"/>
              <a:cs typeface="Arial"/>
            </a:rPr>
            <a:t>rt</a:t>
          </a:r>
          <a:r>
            <a:rPr lang="en-AU" spc="-8" dirty="0">
              <a:latin typeface="Arial"/>
              <a:cs typeface="Arial"/>
            </a:rPr>
            <a:t>h</a:t>
          </a:r>
          <a:r>
            <a:rPr lang="en-AU" dirty="0">
              <a:latin typeface="Arial"/>
              <a:cs typeface="Arial"/>
            </a:rPr>
            <a:t>r</a:t>
          </a:r>
          <a:r>
            <a:rPr lang="en-AU" spc="-8" dirty="0">
              <a:latin typeface="Arial"/>
              <a:cs typeface="Arial"/>
            </a:rPr>
            <a:t>a</a:t>
          </a:r>
          <a:r>
            <a:rPr lang="en-AU" spc="-4" dirty="0">
              <a:latin typeface="Arial"/>
              <a:cs typeface="Arial"/>
            </a:rPr>
            <a:t>l</a:t>
          </a:r>
          <a:r>
            <a:rPr lang="en-AU" spc="-8" dirty="0">
              <a:latin typeface="Arial"/>
              <a:cs typeface="Arial"/>
            </a:rPr>
            <a:t>g</a:t>
          </a:r>
          <a:r>
            <a:rPr lang="en-AU" spc="-4" dirty="0">
              <a:latin typeface="Arial"/>
              <a:cs typeface="Arial"/>
            </a:rPr>
            <a:t>i</a:t>
          </a:r>
          <a:r>
            <a:rPr lang="en-AU" dirty="0">
              <a:latin typeface="Arial"/>
              <a:cs typeface="Arial"/>
            </a:rPr>
            <a:t>a</a:t>
          </a:r>
          <a:endParaRPr lang="en-AU" dirty="0"/>
        </a:p>
      </dgm:t>
    </dgm:pt>
    <dgm:pt modelId="{80745B4C-CA80-408F-8474-F6F80D28D7A1}" type="parTrans" cxnId="{E4EFEEB7-4D30-45E3-9DE6-61309E0C8148}">
      <dgm:prSet/>
      <dgm:spPr/>
      <dgm:t>
        <a:bodyPr/>
        <a:lstStyle/>
        <a:p>
          <a:endParaRPr lang="en-AU"/>
        </a:p>
      </dgm:t>
    </dgm:pt>
    <dgm:pt modelId="{42B3E416-F1F0-4B54-AB72-FE4AD092900E}" type="sibTrans" cxnId="{E4EFEEB7-4D30-45E3-9DE6-61309E0C8148}">
      <dgm:prSet/>
      <dgm:spPr/>
      <dgm:t>
        <a:bodyPr/>
        <a:lstStyle/>
        <a:p>
          <a:endParaRPr lang="en-AU"/>
        </a:p>
      </dgm:t>
    </dgm:pt>
    <dgm:pt modelId="{AEAB251F-F937-499C-86E8-8BD1FA36099E}">
      <dgm:prSet phldrT="[Text]"/>
      <dgm:spPr/>
      <dgm:t>
        <a:bodyPr/>
        <a:lstStyle/>
        <a:p>
          <a:pPr>
            <a:buFont typeface="Arial"/>
            <a:buChar char="•"/>
          </a:pPr>
          <a:r>
            <a:rPr lang="en-AU" dirty="0">
              <a:latin typeface="Arial"/>
              <a:cs typeface="Arial"/>
            </a:rPr>
            <a:t>nausea/v</a:t>
          </a:r>
          <a:r>
            <a:rPr lang="en-AU" spc="-8" dirty="0">
              <a:latin typeface="Arial"/>
              <a:cs typeface="Arial"/>
            </a:rPr>
            <a:t>o</a:t>
          </a:r>
          <a:r>
            <a:rPr lang="en-AU" dirty="0">
              <a:latin typeface="Arial"/>
              <a:cs typeface="Arial"/>
            </a:rPr>
            <a:t>m</a:t>
          </a:r>
          <a:r>
            <a:rPr lang="en-AU" spc="-4" dirty="0">
              <a:latin typeface="Arial"/>
              <a:cs typeface="Arial"/>
            </a:rPr>
            <a:t>i</a:t>
          </a:r>
          <a:r>
            <a:rPr lang="en-AU" dirty="0">
              <a:latin typeface="Arial"/>
              <a:cs typeface="Arial"/>
            </a:rPr>
            <a:t>t</a:t>
          </a:r>
          <a:r>
            <a:rPr lang="en-AU" spc="-4" dirty="0">
              <a:latin typeface="Arial"/>
              <a:cs typeface="Arial"/>
            </a:rPr>
            <a:t>i</a:t>
          </a:r>
          <a:r>
            <a:rPr lang="en-AU" spc="-8" dirty="0">
              <a:latin typeface="Arial"/>
              <a:cs typeface="Arial"/>
            </a:rPr>
            <a:t>ng</a:t>
          </a:r>
          <a:endParaRPr lang="en-AU" dirty="0">
            <a:latin typeface="Arial"/>
            <a:cs typeface="Arial"/>
          </a:endParaRPr>
        </a:p>
        <a:p>
          <a:pPr>
            <a:buFont typeface="Arial"/>
            <a:buChar char="•"/>
          </a:pPr>
          <a:r>
            <a:rPr lang="en-AU" spc="-8" dirty="0">
              <a:latin typeface="Arial"/>
              <a:cs typeface="Arial"/>
            </a:rPr>
            <a:t>rash/a</a:t>
          </a:r>
          <a:r>
            <a:rPr lang="en-AU" spc="-4" dirty="0">
              <a:latin typeface="Arial"/>
              <a:cs typeface="Arial"/>
            </a:rPr>
            <a:t>ll</a:t>
          </a:r>
          <a:r>
            <a:rPr lang="en-AU" spc="-8" dirty="0">
              <a:latin typeface="Arial"/>
              <a:cs typeface="Arial"/>
            </a:rPr>
            <a:t>e</a:t>
          </a:r>
          <a:r>
            <a:rPr lang="en-AU" dirty="0">
              <a:latin typeface="Arial"/>
              <a:cs typeface="Arial"/>
            </a:rPr>
            <a:t>r</a:t>
          </a:r>
          <a:r>
            <a:rPr lang="en-AU" spc="-8" dirty="0">
              <a:latin typeface="Arial"/>
              <a:cs typeface="Arial"/>
            </a:rPr>
            <a:t>gy</a:t>
          </a:r>
          <a:endParaRPr lang="en-AU" dirty="0">
            <a:latin typeface="Arial"/>
            <a:cs typeface="Arial"/>
          </a:endParaRPr>
        </a:p>
      </dgm:t>
    </dgm:pt>
    <dgm:pt modelId="{AC112B35-F643-4D45-AB85-80146E89566F}" type="parTrans" cxnId="{BD545FF2-9F77-428E-81CB-C333B55BA4F7}">
      <dgm:prSet/>
      <dgm:spPr/>
      <dgm:t>
        <a:bodyPr/>
        <a:lstStyle/>
        <a:p>
          <a:endParaRPr lang="en-AU"/>
        </a:p>
      </dgm:t>
    </dgm:pt>
    <dgm:pt modelId="{2E26E4B8-BC35-47FD-A71C-D7F16640E4EC}" type="sibTrans" cxnId="{BD545FF2-9F77-428E-81CB-C333B55BA4F7}">
      <dgm:prSet/>
      <dgm:spPr/>
      <dgm:t>
        <a:bodyPr/>
        <a:lstStyle/>
        <a:p>
          <a:endParaRPr lang="en-AU"/>
        </a:p>
      </dgm:t>
    </dgm:pt>
    <dgm:pt modelId="{382029ED-1F55-4251-B404-6A7214FEC4A0}">
      <dgm:prSet phldrT="[Text]"/>
      <dgm:spPr/>
      <dgm:t>
        <a:bodyPr/>
        <a:lstStyle/>
        <a:p>
          <a:pPr>
            <a:buFont typeface="Arial"/>
            <a:buChar char="•"/>
          </a:pPr>
          <a:r>
            <a:rPr lang="en-AU">
              <a:latin typeface="Arial"/>
              <a:cs typeface="Arial"/>
            </a:rPr>
            <a:t>low blood pressure</a:t>
          </a:r>
        </a:p>
        <a:p>
          <a:pPr>
            <a:buFont typeface="Arial"/>
            <a:buChar char="•"/>
          </a:pPr>
          <a:r>
            <a:rPr lang="en-AU">
              <a:latin typeface="Arial"/>
              <a:cs typeface="Arial"/>
            </a:rPr>
            <a:t>moderate low back pain</a:t>
          </a:r>
          <a:endParaRPr lang="en-AU" dirty="0">
            <a:latin typeface="Arial"/>
            <a:cs typeface="Arial"/>
          </a:endParaRPr>
        </a:p>
      </dgm:t>
    </dgm:pt>
    <dgm:pt modelId="{D06C71A7-4714-4741-9618-B6E1D68D460E}" type="parTrans" cxnId="{24A54D15-D549-4B54-8C92-D8987B05C69D}">
      <dgm:prSet/>
      <dgm:spPr/>
      <dgm:t>
        <a:bodyPr/>
        <a:lstStyle/>
        <a:p>
          <a:endParaRPr lang="en-AU"/>
        </a:p>
      </dgm:t>
    </dgm:pt>
    <dgm:pt modelId="{7BCA0FB0-99EC-4CA3-8A22-6628D95D3FC1}" type="sibTrans" cxnId="{24A54D15-D549-4B54-8C92-D8987B05C69D}">
      <dgm:prSet/>
      <dgm:spPr/>
      <dgm:t>
        <a:bodyPr/>
        <a:lstStyle/>
        <a:p>
          <a:endParaRPr lang="en-AU"/>
        </a:p>
      </dgm:t>
    </dgm:pt>
    <dgm:pt modelId="{BCB6CDC2-C003-465C-9A94-638EB6EF27C7}" type="pres">
      <dgm:prSet presAssocID="{25FC3B41-5479-45D9-8A58-1088FA6D8D11}" presName="diagram" presStyleCnt="0">
        <dgm:presLayoutVars>
          <dgm:dir/>
          <dgm:resizeHandles val="exact"/>
        </dgm:presLayoutVars>
      </dgm:prSet>
      <dgm:spPr/>
    </dgm:pt>
    <dgm:pt modelId="{D4731165-559F-47C8-90D1-0F1B5DADD065}" type="pres">
      <dgm:prSet presAssocID="{2A47E376-6EAA-4628-A5DF-CACE658EBB6D}" presName="node" presStyleLbl="node1" presStyleIdx="0" presStyleCnt="3">
        <dgm:presLayoutVars>
          <dgm:bulletEnabled val="1"/>
        </dgm:presLayoutVars>
      </dgm:prSet>
      <dgm:spPr/>
    </dgm:pt>
    <dgm:pt modelId="{5F3FE33B-0365-4242-B183-9014E4C6037E}" type="pres">
      <dgm:prSet presAssocID="{42B3E416-F1F0-4B54-AB72-FE4AD092900E}" presName="sibTrans" presStyleCnt="0"/>
      <dgm:spPr/>
    </dgm:pt>
    <dgm:pt modelId="{4925B3C1-31E3-4DE1-A576-73B06BFC3EA6}" type="pres">
      <dgm:prSet presAssocID="{AEAB251F-F937-499C-86E8-8BD1FA36099E}" presName="node" presStyleLbl="node1" presStyleIdx="1" presStyleCnt="3">
        <dgm:presLayoutVars>
          <dgm:bulletEnabled val="1"/>
        </dgm:presLayoutVars>
      </dgm:prSet>
      <dgm:spPr/>
    </dgm:pt>
    <dgm:pt modelId="{30462F5D-C653-44E5-A459-FF9832C80F98}" type="pres">
      <dgm:prSet presAssocID="{2E26E4B8-BC35-47FD-A71C-D7F16640E4EC}" presName="sibTrans" presStyleCnt="0"/>
      <dgm:spPr/>
    </dgm:pt>
    <dgm:pt modelId="{BFFC7163-7F11-428C-8F61-5CC6D2601B7F}" type="pres">
      <dgm:prSet presAssocID="{382029ED-1F55-4251-B404-6A7214FEC4A0}" presName="node" presStyleLbl="node1" presStyleIdx="2" presStyleCnt="3">
        <dgm:presLayoutVars>
          <dgm:bulletEnabled val="1"/>
        </dgm:presLayoutVars>
      </dgm:prSet>
      <dgm:spPr/>
    </dgm:pt>
  </dgm:ptLst>
  <dgm:cxnLst>
    <dgm:cxn modelId="{24A54D15-D549-4B54-8C92-D8987B05C69D}" srcId="{25FC3B41-5479-45D9-8A58-1088FA6D8D11}" destId="{382029ED-1F55-4251-B404-6A7214FEC4A0}" srcOrd="2" destOrd="0" parTransId="{D06C71A7-4714-4741-9618-B6E1D68D460E}" sibTransId="{7BCA0FB0-99EC-4CA3-8A22-6628D95D3FC1}"/>
    <dgm:cxn modelId="{668F4D16-33CA-4E6D-8F20-467560F48F19}" type="presOf" srcId="{382029ED-1F55-4251-B404-6A7214FEC4A0}" destId="{BFFC7163-7F11-428C-8F61-5CC6D2601B7F}" srcOrd="0" destOrd="0" presId="urn:microsoft.com/office/officeart/2005/8/layout/default"/>
    <dgm:cxn modelId="{A54C533E-AD13-4C3D-846A-F79861F38BCD}" type="presOf" srcId="{25FC3B41-5479-45D9-8A58-1088FA6D8D11}" destId="{BCB6CDC2-C003-465C-9A94-638EB6EF27C7}" srcOrd="0" destOrd="0" presId="urn:microsoft.com/office/officeart/2005/8/layout/default"/>
    <dgm:cxn modelId="{23F9A9A7-8FD4-4629-8C3F-C3CA8985AC0E}" type="presOf" srcId="{2A47E376-6EAA-4628-A5DF-CACE658EBB6D}" destId="{D4731165-559F-47C8-90D1-0F1B5DADD065}" srcOrd="0" destOrd="0" presId="urn:microsoft.com/office/officeart/2005/8/layout/default"/>
    <dgm:cxn modelId="{E4EFEEB7-4D30-45E3-9DE6-61309E0C8148}" srcId="{25FC3B41-5479-45D9-8A58-1088FA6D8D11}" destId="{2A47E376-6EAA-4628-A5DF-CACE658EBB6D}" srcOrd="0" destOrd="0" parTransId="{80745B4C-CA80-408F-8474-F6F80D28D7A1}" sibTransId="{42B3E416-F1F0-4B54-AB72-FE4AD092900E}"/>
    <dgm:cxn modelId="{1D9E9DBA-294F-4411-B280-A4AD01E9CF8D}" type="presOf" srcId="{AEAB251F-F937-499C-86E8-8BD1FA36099E}" destId="{4925B3C1-31E3-4DE1-A576-73B06BFC3EA6}" srcOrd="0" destOrd="0" presId="urn:microsoft.com/office/officeart/2005/8/layout/default"/>
    <dgm:cxn modelId="{BD545FF2-9F77-428E-81CB-C333B55BA4F7}" srcId="{25FC3B41-5479-45D9-8A58-1088FA6D8D11}" destId="{AEAB251F-F937-499C-86E8-8BD1FA36099E}" srcOrd="1" destOrd="0" parTransId="{AC112B35-F643-4D45-AB85-80146E89566F}" sibTransId="{2E26E4B8-BC35-47FD-A71C-D7F16640E4EC}"/>
    <dgm:cxn modelId="{9A0DD1BE-E21E-4B93-87DF-F4799B005062}" type="presParOf" srcId="{BCB6CDC2-C003-465C-9A94-638EB6EF27C7}" destId="{D4731165-559F-47C8-90D1-0F1B5DADD065}" srcOrd="0" destOrd="0" presId="urn:microsoft.com/office/officeart/2005/8/layout/default"/>
    <dgm:cxn modelId="{7E677A47-C19D-43CE-9827-300FCA605597}" type="presParOf" srcId="{BCB6CDC2-C003-465C-9A94-638EB6EF27C7}" destId="{5F3FE33B-0365-4242-B183-9014E4C6037E}" srcOrd="1" destOrd="0" presId="urn:microsoft.com/office/officeart/2005/8/layout/default"/>
    <dgm:cxn modelId="{EF5F54DC-5724-450E-B14E-D944A40F2699}" type="presParOf" srcId="{BCB6CDC2-C003-465C-9A94-638EB6EF27C7}" destId="{4925B3C1-31E3-4DE1-A576-73B06BFC3EA6}" srcOrd="2" destOrd="0" presId="urn:microsoft.com/office/officeart/2005/8/layout/default"/>
    <dgm:cxn modelId="{B03A872D-0EBB-463B-A169-52537A47871E}" type="presParOf" srcId="{BCB6CDC2-C003-465C-9A94-638EB6EF27C7}" destId="{30462F5D-C653-44E5-A459-FF9832C80F98}" srcOrd="3" destOrd="0" presId="urn:microsoft.com/office/officeart/2005/8/layout/default"/>
    <dgm:cxn modelId="{11FC38AB-FE8B-4F6A-9397-718B09E42820}" type="presParOf" srcId="{BCB6CDC2-C003-465C-9A94-638EB6EF27C7}" destId="{BFFC7163-7F11-428C-8F61-5CC6D2601B7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1516E-60E0-4221-8781-1925633C917A}"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AU"/>
        </a:p>
      </dgm:t>
    </dgm:pt>
    <dgm:pt modelId="{14E5B680-6F9C-4D1F-8783-C7F6B356D068}">
      <dgm:prSet phldrT="[Text]" custT="1"/>
      <dgm:spPr/>
      <dgm:t>
        <a:bodyPr/>
        <a:lstStyle/>
        <a:p>
          <a:r>
            <a:rPr lang="en-AU" sz="1400" dirty="0"/>
            <a:t>Severe reactions</a:t>
          </a:r>
        </a:p>
      </dgm:t>
    </dgm:pt>
    <dgm:pt modelId="{2E937BD8-F676-4CFA-9985-637BF5E9554C}" type="parTrans" cxnId="{FDB034AA-A33A-4F44-A6C7-F2E3979F7244}">
      <dgm:prSet/>
      <dgm:spPr/>
      <dgm:t>
        <a:bodyPr/>
        <a:lstStyle/>
        <a:p>
          <a:endParaRPr lang="en-AU" sz="1400"/>
        </a:p>
      </dgm:t>
    </dgm:pt>
    <dgm:pt modelId="{6AE436D7-0DC9-4EDA-AD45-43CD9A09AE95}" type="sibTrans" cxnId="{FDB034AA-A33A-4F44-A6C7-F2E3979F7244}">
      <dgm:prSet/>
      <dgm:spPr/>
      <dgm:t>
        <a:bodyPr/>
        <a:lstStyle/>
        <a:p>
          <a:endParaRPr lang="en-AU" sz="1400"/>
        </a:p>
      </dgm:t>
    </dgm:pt>
    <dgm:pt modelId="{4B177B78-C586-4D07-BC65-1618CFB41EEA}">
      <dgm:prSet phldrT="[Text]" custT="1"/>
      <dgm:spPr/>
      <dgm:t>
        <a:bodyPr/>
        <a:lstStyle/>
        <a:p>
          <a:r>
            <a:rPr lang="en-AU" sz="1400" dirty="0"/>
            <a:t>On advice of medical staff </a:t>
          </a:r>
        </a:p>
      </dgm:t>
    </dgm:pt>
    <dgm:pt modelId="{C0A2091F-F8CF-4152-8313-3ABE7A8DF2E2}" type="parTrans" cxnId="{47A61F0B-0C19-48F2-B724-1EC6508090E2}">
      <dgm:prSet/>
      <dgm:spPr/>
      <dgm:t>
        <a:bodyPr/>
        <a:lstStyle/>
        <a:p>
          <a:endParaRPr lang="en-AU" sz="1400"/>
        </a:p>
      </dgm:t>
    </dgm:pt>
    <dgm:pt modelId="{5E26C46B-33DD-41BE-AD0D-F50CF8560164}" type="sibTrans" cxnId="{47A61F0B-0C19-48F2-B724-1EC6508090E2}">
      <dgm:prSet/>
      <dgm:spPr/>
      <dgm:t>
        <a:bodyPr/>
        <a:lstStyle/>
        <a:p>
          <a:endParaRPr lang="en-AU" sz="1400"/>
        </a:p>
      </dgm:t>
    </dgm:pt>
    <dgm:pt modelId="{6C9B49A6-77EC-45BF-8DE1-4D0CC1C104AB}">
      <dgm:prSet phldrT="[Text]" custT="1"/>
      <dgm:spPr/>
      <dgm:t>
        <a:bodyPr/>
        <a:lstStyle/>
        <a:p>
          <a:r>
            <a:rPr lang="en-AU" sz="1400" dirty="0"/>
            <a:t>Mild reactions</a:t>
          </a:r>
        </a:p>
      </dgm:t>
    </dgm:pt>
    <dgm:pt modelId="{AE8857B9-C9A7-482C-BA62-147156B3964D}" type="parTrans" cxnId="{6C07FA8A-88C6-4171-89ED-275FB6969722}">
      <dgm:prSet/>
      <dgm:spPr/>
      <dgm:t>
        <a:bodyPr/>
        <a:lstStyle/>
        <a:p>
          <a:endParaRPr lang="en-AU" sz="1400"/>
        </a:p>
      </dgm:t>
    </dgm:pt>
    <dgm:pt modelId="{DA73B95D-B91E-42CF-A44D-7D6FB5B02D5D}" type="sibTrans" cxnId="{6C07FA8A-88C6-4171-89ED-275FB6969722}">
      <dgm:prSet/>
      <dgm:spPr/>
      <dgm:t>
        <a:bodyPr/>
        <a:lstStyle/>
        <a:p>
          <a:endParaRPr lang="en-AU" sz="1400"/>
        </a:p>
      </dgm:t>
    </dgm:pt>
    <dgm:pt modelId="{EDCFFEFE-079F-4236-BF41-8B41C25B8107}">
      <dgm:prSet phldrT="[Text]" custT="1"/>
      <dgm:spPr/>
      <dgm:t>
        <a:bodyPr/>
        <a:lstStyle/>
        <a:p>
          <a:r>
            <a:rPr lang="en-AU" sz="1400" dirty="0"/>
            <a:t>If the patient improves</a:t>
          </a:r>
        </a:p>
      </dgm:t>
    </dgm:pt>
    <dgm:pt modelId="{9778AA8C-D4C0-4485-BA87-2F656769C104}" type="parTrans" cxnId="{1CD3DBA7-83F6-4049-BD1D-57A4A540936F}">
      <dgm:prSet/>
      <dgm:spPr/>
      <dgm:t>
        <a:bodyPr/>
        <a:lstStyle/>
        <a:p>
          <a:endParaRPr lang="en-AU" sz="1400"/>
        </a:p>
      </dgm:t>
    </dgm:pt>
    <dgm:pt modelId="{0EB12884-B38C-4778-9F54-9ADEF724D397}" type="sibTrans" cxnId="{1CD3DBA7-83F6-4049-BD1D-57A4A540936F}">
      <dgm:prSet/>
      <dgm:spPr/>
      <dgm:t>
        <a:bodyPr/>
        <a:lstStyle/>
        <a:p>
          <a:endParaRPr lang="en-AU" sz="1400"/>
        </a:p>
      </dgm:t>
    </dgm:pt>
    <dgm:pt modelId="{B0484522-186A-47F0-9540-7BFD235A3A3E}">
      <dgm:prSet phldrT="[Text]" custT="1"/>
      <dgm:spPr/>
      <dgm:t>
        <a:bodyPr/>
        <a:lstStyle/>
        <a:p>
          <a:r>
            <a:rPr lang="en-AU" sz="1400" dirty="0"/>
            <a:t>Stop infusion</a:t>
          </a:r>
        </a:p>
      </dgm:t>
    </dgm:pt>
    <dgm:pt modelId="{5014AD2A-66E9-4122-ACF8-15D078B69189}" type="parTrans" cxnId="{F60CC76C-2F95-4B07-96EF-F001D38E06FB}">
      <dgm:prSet/>
      <dgm:spPr/>
      <dgm:t>
        <a:bodyPr/>
        <a:lstStyle/>
        <a:p>
          <a:endParaRPr lang="en-AU" sz="1400"/>
        </a:p>
      </dgm:t>
    </dgm:pt>
    <dgm:pt modelId="{4DB718EE-6955-43F9-9A9B-E7D5898EF0E1}" type="sibTrans" cxnId="{F60CC76C-2F95-4B07-96EF-F001D38E06FB}">
      <dgm:prSet/>
      <dgm:spPr/>
      <dgm:t>
        <a:bodyPr/>
        <a:lstStyle/>
        <a:p>
          <a:endParaRPr lang="en-AU" sz="1400"/>
        </a:p>
      </dgm:t>
    </dgm:pt>
    <dgm:pt modelId="{58C3555B-879C-474D-873D-00B5C89A3D9E}">
      <dgm:prSet phldrT="[Text]" custT="1"/>
      <dgm:spPr/>
      <dgm:t>
        <a:bodyPr/>
        <a:lstStyle/>
        <a:p>
          <a:r>
            <a:rPr lang="en-AU" sz="1400" dirty="0"/>
            <a:t>MET call if needed</a:t>
          </a:r>
        </a:p>
      </dgm:t>
    </dgm:pt>
    <dgm:pt modelId="{2E4CC6B9-04D5-4E51-8BFE-115E34A7E6A7}" type="parTrans" cxnId="{2A6EA562-D8E6-44B4-87B8-115956925960}">
      <dgm:prSet/>
      <dgm:spPr/>
      <dgm:t>
        <a:bodyPr/>
        <a:lstStyle/>
        <a:p>
          <a:endParaRPr lang="en-AU" sz="1400"/>
        </a:p>
      </dgm:t>
    </dgm:pt>
    <dgm:pt modelId="{8B24CC5A-4FD1-4846-B2C0-D031C8621007}" type="sibTrans" cxnId="{2A6EA562-D8E6-44B4-87B8-115956925960}">
      <dgm:prSet/>
      <dgm:spPr/>
      <dgm:t>
        <a:bodyPr/>
        <a:lstStyle/>
        <a:p>
          <a:endParaRPr lang="en-AU" sz="1400"/>
        </a:p>
      </dgm:t>
    </dgm:pt>
    <dgm:pt modelId="{EFFD3722-28F9-4832-9C0D-C9653498928A}">
      <dgm:prSet phldrT="[Text]" custT="1"/>
      <dgm:spPr/>
      <dgm:t>
        <a:bodyPr/>
        <a:lstStyle/>
        <a:p>
          <a:r>
            <a:rPr lang="en-AU" sz="1400" dirty="0"/>
            <a:t>Notify medical staff</a:t>
          </a:r>
        </a:p>
      </dgm:t>
    </dgm:pt>
    <dgm:pt modelId="{80CF0A53-9A58-4AD2-8BF8-DEDF250C4317}" type="parTrans" cxnId="{26E6D0EB-2FF9-4FAB-A869-BE1F4494E6FD}">
      <dgm:prSet/>
      <dgm:spPr/>
      <dgm:t>
        <a:bodyPr/>
        <a:lstStyle/>
        <a:p>
          <a:endParaRPr lang="en-AU" sz="1400"/>
        </a:p>
      </dgm:t>
    </dgm:pt>
    <dgm:pt modelId="{662593C0-EA90-4E39-9BA9-27131EFA778D}" type="sibTrans" cxnId="{26E6D0EB-2FF9-4FAB-A869-BE1F4494E6FD}">
      <dgm:prSet/>
      <dgm:spPr/>
      <dgm:t>
        <a:bodyPr/>
        <a:lstStyle/>
        <a:p>
          <a:endParaRPr lang="en-AU" sz="1400"/>
        </a:p>
      </dgm:t>
    </dgm:pt>
    <dgm:pt modelId="{018ECB64-EBD4-4470-B844-2A5AF61ACB69}">
      <dgm:prSet phldrT="[Text]" custT="1"/>
      <dgm:spPr/>
      <dgm:t>
        <a:bodyPr/>
        <a:lstStyle/>
        <a:p>
          <a:r>
            <a:rPr lang="en-AU" sz="1400" dirty="0"/>
            <a:t>Stop infusion – until clinical improvement</a:t>
          </a:r>
        </a:p>
      </dgm:t>
    </dgm:pt>
    <dgm:pt modelId="{9EF154CD-33FE-440D-AF5E-3521B15F938B}" type="parTrans" cxnId="{3949AEC5-CCA9-4068-8545-9B6D967FBCF6}">
      <dgm:prSet/>
      <dgm:spPr/>
      <dgm:t>
        <a:bodyPr/>
        <a:lstStyle/>
        <a:p>
          <a:endParaRPr lang="en-AU" sz="1400"/>
        </a:p>
      </dgm:t>
    </dgm:pt>
    <dgm:pt modelId="{3A89CDDA-D414-4451-A668-00992CFEB08B}" type="sibTrans" cxnId="{3949AEC5-CCA9-4068-8545-9B6D967FBCF6}">
      <dgm:prSet/>
      <dgm:spPr/>
      <dgm:t>
        <a:bodyPr/>
        <a:lstStyle/>
        <a:p>
          <a:endParaRPr lang="en-AU" sz="1400"/>
        </a:p>
      </dgm:t>
    </dgm:pt>
    <dgm:pt modelId="{FB97400C-D096-4176-A613-6CAD4DE8B0A7}">
      <dgm:prSet phldrT="[Text]" custT="1"/>
      <dgm:spPr/>
      <dgm:t>
        <a:bodyPr/>
        <a:lstStyle/>
        <a:p>
          <a:r>
            <a:rPr lang="en-AU" sz="1400" dirty="0"/>
            <a:t>Notify medical staff</a:t>
          </a:r>
        </a:p>
      </dgm:t>
    </dgm:pt>
    <dgm:pt modelId="{285C18D9-257E-40D1-9C5A-DDCB1171AFAB}" type="parTrans" cxnId="{9C4A7875-B111-482B-ACDE-A3270B355A11}">
      <dgm:prSet/>
      <dgm:spPr/>
      <dgm:t>
        <a:bodyPr/>
        <a:lstStyle/>
        <a:p>
          <a:endParaRPr lang="en-AU" sz="1400"/>
        </a:p>
      </dgm:t>
    </dgm:pt>
    <dgm:pt modelId="{6C0E443B-4D6F-4D9F-AA60-8FFA1DA196B7}" type="sibTrans" cxnId="{9C4A7875-B111-482B-ACDE-A3270B355A11}">
      <dgm:prSet/>
      <dgm:spPr/>
      <dgm:t>
        <a:bodyPr/>
        <a:lstStyle/>
        <a:p>
          <a:endParaRPr lang="en-AU" sz="1400"/>
        </a:p>
      </dgm:t>
    </dgm:pt>
    <dgm:pt modelId="{FAFAFA13-0504-470A-B681-C8242D34ADF3}">
      <dgm:prSet phldrT="[Text]" custT="1"/>
      <dgm:spPr/>
      <dgm:t>
        <a:bodyPr/>
        <a:lstStyle/>
        <a:p>
          <a:r>
            <a:rPr lang="en-AU" sz="1400" dirty="0"/>
            <a:t>Treat symptoms</a:t>
          </a:r>
        </a:p>
      </dgm:t>
    </dgm:pt>
    <dgm:pt modelId="{69F88B6F-D1DF-4B68-B5CB-8D970175ADC7}" type="parTrans" cxnId="{35F4EAA2-DA0E-4232-8A24-C0346D40890E}">
      <dgm:prSet/>
      <dgm:spPr/>
      <dgm:t>
        <a:bodyPr/>
        <a:lstStyle/>
        <a:p>
          <a:endParaRPr lang="en-AU" sz="1400"/>
        </a:p>
      </dgm:t>
    </dgm:pt>
    <dgm:pt modelId="{FAF96CFD-40B5-4346-8682-D376EAF7EA97}" type="sibTrans" cxnId="{35F4EAA2-DA0E-4232-8A24-C0346D40890E}">
      <dgm:prSet/>
      <dgm:spPr/>
      <dgm:t>
        <a:bodyPr/>
        <a:lstStyle/>
        <a:p>
          <a:endParaRPr lang="en-AU" sz="1400"/>
        </a:p>
      </dgm:t>
    </dgm:pt>
    <dgm:pt modelId="{79C4AB80-1DF8-43D3-85F2-FF543FC0A900}">
      <dgm:prSet phldrT="[Text]" custT="1"/>
      <dgm:spPr/>
      <dgm:t>
        <a:bodyPr/>
        <a:lstStyle/>
        <a:p>
          <a:r>
            <a:rPr lang="en-AU" sz="1400" dirty="0"/>
            <a:t>Cautiously restart infusion at a slower rate</a:t>
          </a:r>
        </a:p>
      </dgm:t>
    </dgm:pt>
    <dgm:pt modelId="{FC76E801-58EB-43A3-85ED-205D036AA08B}" type="parTrans" cxnId="{9B3A825E-482C-4865-AD22-F5CC54CC30B1}">
      <dgm:prSet/>
      <dgm:spPr/>
      <dgm:t>
        <a:bodyPr/>
        <a:lstStyle/>
        <a:p>
          <a:endParaRPr lang="en-AU" sz="1400"/>
        </a:p>
      </dgm:t>
    </dgm:pt>
    <dgm:pt modelId="{29DEF388-CCE8-4E76-AAA8-30FFC0A9E9E2}" type="sibTrans" cxnId="{9B3A825E-482C-4865-AD22-F5CC54CC30B1}">
      <dgm:prSet/>
      <dgm:spPr/>
      <dgm:t>
        <a:bodyPr/>
        <a:lstStyle/>
        <a:p>
          <a:endParaRPr lang="en-AU" sz="1400"/>
        </a:p>
      </dgm:t>
    </dgm:pt>
    <dgm:pt modelId="{35D5D672-95A7-4406-9E45-3D7E6D47CB94}">
      <dgm:prSet phldrT="[Text]" custT="1"/>
      <dgm:spPr/>
      <dgm:t>
        <a:bodyPr/>
        <a:lstStyle/>
        <a:p>
          <a:r>
            <a:rPr lang="en-AU" sz="1400" spc="-4" dirty="0">
              <a:latin typeface="Arial"/>
              <a:cs typeface="Arial"/>
            </a:rPr>
            <a:t>Report</a:t>
          </a:r>
          <a:r>
            <a:rPr lang="en-AU" sz="1400" spc="15" dirty="0">
              <a:latin typeface="Arial"/>
              <a:cs typeface="Arial"/>
            </a:rPr>
            <a:t> and respond to </a:t>
          </a:r>
          <a:r>
            <a:rPr lang="en-AU" sz="1400" dirty="0">
              <a:latin typeface="Arial"/>
              <a:cs typeface="Arial"/>
            </a:rPr>
            <a:t>r</a:t>
          </a:r>
          <a:r>
            <a:rPr lang="en-AU" sz="1400" spc="-8" dirty="0">
              <a:latin typeface="Arial"/>
              <a:cs typeface="Arial"/>
            </a:rPr>
            <a:t>ea</a:t>
          </a:r>
          <a:r>
            <a:rPr lang="en-AU" sz="1400" dirty="0">
              <a:latin typeface="Arial"/>
              <a:cs typeface="Arial"/>
            </a:rPr>
            <a:t>ct</a:t>
          </a:r>
          <a:r>
            <a:rPr lang="en-AU" sz="1400" spc="-4" dirty="0">
              <a:latin typeface="Arial"/>
              <a:cs typeface="Arial"/>
            </a:rPr>
            <a:t>i</a:t>
          </a:r>
          <a:r>
            <a:rPr lang="en-AU" sz="1400" spc="-8" dirty="0">
              <a:latin typeface="Arial"/>
              <a:cs typeface="Arial"/>
            </a:rPr>
            <a:t>on</a:t>
          </a:r>
          <a:r>
            <a:rPr lang="en-AU" sz="1400" dirty="0">
              <a:latin typeface="Arial"/>
              <a:cs typeface="Arial"/>
            </a:rPr>
            <a:t>s</a:t>
          </a:r>
          <a:r>
            <a:rPr lang="en-AU" sz="1400" spc="11" dirty="0">
              <a:latin typeface="Arial"/>
              <a:cs typeface="Arial"/>
            </a:rPr>
            <a:t> </a:t>
          </a:r>
          <a:r>
            <a:rPr lang="en-AU" sz="1400" spc="-8" dirty="0">
              <a:latin typeface="Arial"/>
              <a:cs typeface="Arial"/>
            </a:rPr>
            <a:t>a</a:t>
          </a:r>
          <a:r>
            <a:rPr lang="en-AU" sz="1400" dirty="0">
              <a:latin typeface="Arial"/>
              <a:cs typeface="Arial"/>
            </a:rPr>
            <a:t>s </a:t>
          </a:r>
          <a:r>
            <a:rPr lang="en-AU" sz="1400" spc="-8" dirty="0">
              <a:latin typeface="Arial"/>
              <a:cs typeface="Arial"/>
            </a:rPr>
            <a:t>pe</a:t>
          </a:r>
          <a:r>
            <a:rPr lang="en-AU" sz="1400" dirty="0">
              <a:latin typeface="Arial"/>
              <a:cs typeface="Arial"/>
            </a:rPr>
            <a:t>r</a:t>
          </a:r>
          <a:r>
            <a:rPr lang="en-AU" sz="1400" spc="11" dirty="0">
              <a:latin typeface="Arial"/>
              <a:cs typeface="Arial"/>
            </a:rPr>
            <a:t> </a:t>
          </a:r>
          <a:r>
            <a:rPr lang="en-AU" sz="1400" spc="-4" dirty="0">
              <a:latin typeface="Arial"/>
              <a:cs typeface="Arial"/>
            </a:rPr>
            <a:t>l</a:t>
          </a:r>
          <a:r>
            <a:rPr lang="en-AU" sz="1400" spc="-8" dirty="0">
              <a:latin typeface="Arial"/>
              <a:cs typeface="Arial"/>
            </a:rPr>
            <a:t>o</a:t>
          </a:r>
          <a:r>
            <a:rPr lang="en-AU" sz="1400" dirty="0">
              <a:latin typeface="Arial"/>
              <a:cs typeface="Arial"/>
            </a:rPr>
            <a:t>c</a:t>
          </a:r>
          <a:r>
            <a:rPr lang="en-AU" sz="1400" spc="-8" dirty="0">
              <a:latin typeface="Arial"/>
              <a:cs typeface="Arial"/>
            </a:rPr>
            <a:t>a</a:t>
          </a:r>
          <a:r>
            <a:rPr lang="en-AU" sz="1400" dirty="0">
              <a:latin typeface="Arial"/>
              <a:cs typeface="Arial"/>
            </a:rPr>
            <a:t>l</a:t>
          </a:r>
          <a:r>
            <a:rPr lang="en-AU" sz="1400" spc="8" dirty="0">
              <a:latin typeface="Arial"/>
              <a:cs typeface="Arial"/>
            </a:rPr>
            <a:t> </a:t>
          </a:r>
          <a:r>
            <a:rPr lang="en-AU" sz="1400" spc="-8" dirty="0">
              <a:latin typeface="Arial"/>
              <a:cs typeface="Arial"/>
            </a:rPr>
            <a:t>po</a:t>
          </a:r>
          <a:r>
            <a:rPr lang="en-AU" sz="1400" spc="-4" dirty="0">
              <a:latin typeface="Arial"/>
              <a:cs typeface="Arial"/>
            </a:rPr>
            <a:t>li</a:t>
          </a:r>
          <a:r>
            <a:rPr lang="en-AU" sz="1400" dirty="0">
              <a:latin typeface="Arial"/>
              <a:cs typeface="Arial"/>
            </a:rPr>
            <a:t>c</a:t>
          </a:r>
          <a:r>
            <a:rPr lang="en-AU" sz="1400" spc="-19" dirty="0">
              <a:latin typeface="Arial"/>
              <a:cs typeface="Arial"/>
            </a:rPr>
            <a:t>y</a:t>
          </a:r>
          <a:endParaRPr lang="en-AU" sz="1400" dirty="0"/>
        </a:p>
      </dgm:t>
    </dgm:pt>
    <dgm:pt modelId="{308308E4-27BE-42D1-82C6-731B33D97932}" type="parTrans" cxnId="{BFEE482A-483F-448D-A3C1-9B242B603CF0}">
      <dgm:prSet/>
      <dgm:spPr/>
      <dgm:t>
        <a:bodyPr/>
        <a:lstStyle/>
        <a:p>
          <a:endParaRPr lang="en-AU"/>
        </a:p>
      </dgm:t>
    </dgm:pt>
    <dgm:pt modelId="{CBFD7E60-F175-4384-8405-900880C9ADB0}" type="sibTrans" cxnId="{BFEE482A-483F-448D-A3C1-9B242B603CF0}">
      <dgm:prSet/>
      <dgm:spPr/>
      <dgm:t>
        <a:bodyPr/>
        <a:lstStyle/>
        <a:p>
          <a:endParaRPr lang="en-AU"/>
        </a:p>
      </dgm:t>
    </dgm:pt>
    <dgm:pt modelId="{FF8BA156-9633-40EA-A7F3-1974A3E6BEDB}">
      <dgm:prSet phldrT="[Text]" custT="1"/>
      <dgm:spPr/>
      <dgm:t>
        <a:bodyPr/>
        <a:lstStyle/>
        <a:p>
          <a:r>
            <a:rPr lang="en-AU" sz="1400" spc="-4" dirty="0">
              <a:latin typeface="Arial"/>
              <a:cs typeface="Arial"/>
            </a:rPr>
            <a:t>Report s</a:t>
          </a:r>
          <a:r>
            <a:rPr lang="en-AU" sz="1400" spc="-8" dirty="0">
              <a:latin typeface="Arial"/>
              <a:cs typeface="Arial"/>
            </a:rPr>
            <a:t>e</a:t>
          </a:r>
          <a:r>
            <a:rPr lang="en-AU" sz="1400" dirty="0">
              <a:latin typeface="Arial"/>
              <a:cs typeface="Arial"/>
            </a:rPr>
            <a:t>r</a:t>
          </a:r>
          <a:r>
            <a:rPr lang="en-AU" sz="1400" spc="-4" dirty="0">
              <a:latin typeface="Arial"/>
              <a:cs typeface="Arial"/>
            </a:rPr>
            <a:t>i</a:t>
          </a:r>
          <a:r>
            <a:rPr lang="en-AU" sz="1400" spc="-8" dirty="0">
              <a:latin typeface="Arial"/>
              <a:cs typeface="Arial"/>
            </a:rPr>
            <a:t>ou</a:t>
          </a:r>
          <a:r>
            <a:rPr lang="en-AU" sz="1400" dirty="0">
              <a:latin typeface="Arial"/>
              <a:cs typeface="Arial"/>
            </a:rPr>
            <a:t>s</a:t>
          </a:r>
          <a:r>
            <a:rPr lang="en-AU" sz="1400" spc="11" dirty="0">
              <a:latin typeface="Arial"/>
              <a:cs typeface="Arial"/>
            </a:rPr>
            <a:t> </a:t>
          </a:r>
          <a:r>
            <a:rPr lang="en-AU" sz="1400" spc="-8" dirty="0">
              <a:latin typeface="Arial"/>
              <a:cs typeface="Arial"/>
            </a:rPr>
            <a:t>ad</a:t>
          </a:r>
          <a:r>
            <a:rPr lang="en-AU" sz="1400" dirty="0">
              <a:latin typeface="Arial"/>
              <a:cs typeface="Arial"/>
            </a:rPr>
            <a:t>v</a:t>
          </a:r>
          <a:r>
            <a:rPr lang="en-AU" sz="1400" spc="-8" dirty="0">
              <a:latin typeface="Arial"/>
              <a:cs typeface="Arial"/>
            </a:rPr>
            <a:t>e</a:t>
          </a:r>
          <a:r>
            <a:rPr lang="en-AU" sz="1400" dirty="0">
              <a:latin typeface="Arial"/>
              <a:cs typeface="Arial"/>
            </a:rPr>
            <a:t>rse</a:t>
          </a:r>
          <a:r>
            <a:rPr lang="en-AU" sz="1400" spc="8" dirty="0">
              <a:latin typeface="Arial"/>
              <a:cs typeface="Arial"/>
            </a:rPr>
            <a:t> </a:t>
          </a:r>
          <a:r>
            <a:rPr lang="en-AU" sz="1400" spc="-8" dirty="0">
              <a:latin typeface="Arial"/>
              <a:cs typeface="Arial"/>
            </a:rPr>
            <a:t>reactions </a:t>
          </a:r>
          <a:r>
            <a:rPr lang="en-AU" sz="1400" dirty="0">
              <a:latin typeface="Arial"/>
              <a:cs typeface="Arial"/>
            </a:rPr>
            <a:t>to</a:t>
          </a:r>
          <a:r>
            <a:rPr lang="en-AU" sz="1400" spc="-4" dirty="0">
              <a:latin typeface="Arial"/>
              <a:cs typeface="Arial"/>
            </a:rPr>
            <a:t> </a:t>
          </a:r>
          <a:r>
            <a:rPr lang="en-AU" sz="1400" dirty="0">
              <a:latin typeface="Arial"/>
              <a:cs typeface="Arial"/>
            </a:rPr>
            <a:t>t</a:t>
          </a:r>
          <a:r>
            <a:rPr lang="en-AU" sz="1400" spc="-8" dirty="0">
              <a:latin typeface="Arial"/>
              <a:cs typeface="Arial"/>
            </a:rPr>
            <a:t>h</a:t>
          </a:r>
          <a:r>
            <a:rPr lang="en-AU" sz="1400" dirty="0">
              <a:latin typeface="Arial"/>
              <a:cs typeface="Arial"/>
            </a:rPr>
            <a:t>e</a:t>
          </a:r>
          <a:r>
            <a:rPr lang="en-AU" sz="1400" spc="-4" dirty="0">
              <a:latin typeface="Arial"/>
              <a:cs typeface="Arial"/>
            </a:rPr>
            <a:t> </a:t>
          </a:r>
          <a:r>
            <a:rPr lang="en-AU" sz="1400" dirty="0">
              <a:latin typeface="Arial"/>
              <a:cs typeface="Arial"/>
            </a:rPr>
            <a:t>m</a:t>
          </a:r>
          <a:r>
            <a:rPr lang="en-AU" sz="1400" spc="-8" dirty="0">
              <a:latin typeface="Arial"/>
              <a:cs typeface="Arial"/>
            </a:rPr>
            <a:t>anu</a:t>
          </a:r>
          <a:r>
            <a:rPr lang="en-AU" sz="1400" dirty="0">
              <a:latin typeface="Arial"/>
              <a:cs typeface="Arial"/>
            </a:rPr>
            <a:t>f</a:t>
          </a:r>
          <a:r>
            <a:rPr lang="en-AU" sz="1400" spc="-8" dirty="0">
              <a:latin typeface="Arial"/>
              <a:cs typeface="Arial"/>
            </a:rPr>
            <a:t>a</a:t>
          </a:r>
          <a:r>
            <a:rPr lang="en-AU" sz="1400" dirty="0">
              <a:latin typeface="Arial"/>
              <a:cs typeface="Arial"/>
            </a:rPr>
            <a:t>ct</a:t>
          </a:r>
          <a:r>
            <a:rPr lang="en-AU" sz="1400" spc="-8" dirty="0">
              <a:latin typeface="Arial"/>
              <a:cs typeface="Arial"/>
            </a:rPr>
            <a:t>u</a:t>
          </a:r>
          <a:r>
            <a:rPr lang="en-AU" sz="1400" dirty="0">
              <a:latin typeface="Arial"/>
              <a:cs typeface="Arial"/>
            </a:rPr>
            <a:t>r</a:t>
          </a:r>
          <a:r>
            <a:rPr lang="en-AU" sz="1400" spc="-8" dirty="0">
              <a:latin typeface="Arial"/>
              <a:cs typeface="Arial"/>
            </a:rPr>
            <a:t>e</a:t>
          </a:r>
          <a:r>
            <a:rPr lang="en-AU" sz="1400" spc="-75" dirty="0">
              <a:latin typeface="Arial"/>
              <a:cs typeface="Arial"/>
            </a:rPr>
            <a:t>r</a:t>
          </a:r>
          <a:endParaRPr lang="en-AU" sz="1400" dirty="0"/>
        </a:p>
      </dgm:t>
    </dgm:pt>
    <dgm:pt modelId="{934B97A1-3B48-42EE-A299-E998164330F5}" type="parTrans" cxnId="{4CFA1E60-DD47-4BEB-BACC-2CBB2582DBA6}">
      <dgm:prSet/>
      <dgm:spPr/>
      <dgm:t>
        <a:bodyPr/>
        <a:lstStyle/>
        <a:p>
          <a:endParaRPr lang="en-AU"/>
        </a:p>
      </dgm:t>
    </dgm:pt>
    <dgm:pt modelId="{F1FC5EDA-590C-455B-9B8F-92E6E9DBE9D2}" type="sibTrans" cxnId="{4CFA1E60-DD47-4BEB-BACC-2CBB2582DBA6}">
      <dgm:prSet/>
      <dgm:spPr/>
      <dgm:t>
        <a:bodyPr/>
        <a:lstStyle/>
        <a:p>
          <a:endParaRPr lang="en-AU"/>
        </a:p>
      </dgm:t>
    </dgm:pt>
    <dgm:pt modelId="{1C9674A5-3406-419F-8A16-14FE38330972}" type="pres">
      <dgm:prSet presAssocID="{0011516E-60E0-4221-8781-1925633C917A}" presName="Name0" presStyleCnt="0">
        <dgm:presLayoutVars>
          <dgm:dir/>
          <dgm:resizeHandles val="exact"/>
        </dgm:presLayoutVars>
      </dgm:prSet>
      <dgm:spPr/>
    </dgm:pt>
    <dgm:pt modelId="{BAC3A46E-7988-4900-AF1E-4B648035E419}" type="pres">
      <dgm:prSet presAssocID="{14E5B680-6F9C-4D1F-8783-C7F6B356D068}" presName="node" presStyleLbl="node1" presStyleIdx="0" presStyleCnt="4">
        <dgm:presLayoutVars>
          <dgm:bulletEnabled val="1"/>
        </dgm:presLayoutVars>
      </dgm:prSet>
      <dgm:spPr/>
    </dgm:pt>
    <dgm:pt modelId="{CF80743A-FE1C-4C06-9B2D-3026E40D213F}" type="pres">
      <dgm:prSet presAssocID="{6AE436D7-0DC9-4EDA-AD45-43CD9A09AE95}" presName="sibTrans" presStyleLbl="sibTrans2D1" presStyleIdx="0" presStyleCnt="3"/>
      <dgm:spPr/>
    </dgm:pt>
    <dgm:pt modelId="{8A1BA5FA-049E-4BE2-9F59-280679755BF6}" type="pres">
      <dgm:prSet presAssocID="{6AE436D7-0DC9-4EDA-AD45-43CD9A09AE95}" presName="connectorText" presStyleLbl="sibTrans2D1" presStyleIdx="0" presStyleCnt="3"/>
      <dgm:spPr/>
    </dgm:pt>
    <dgm:pt modelId="{39133EAE-4F69-4017-9BF7-EEB80822EF6C}" type="pres">
      <dgm:prSet presAssocID="{6C9B49A6-77EC-45BF-8DE1-4D0CC1C104AB}" presName="node" presStyleLbl="node1" presStyleIdx="1" presStyleCnt="4">
        <dgm:presLayoutVars>
          <dgm:bulletEnabled val="1"/>
        </dgm:presLayoutVars>
      </dgm:prSet>
      <dgm:spPr/>
    </dgm:pt>
    <dgm:pt modelId="{152B47E4-89B2-4B09-B268-279FED4DCD16}" type="pres">
      <dgm:prSet presAssocID="{DA73B95D-B91E-42CF-A44D-7D6FB5B02D5D}" presName="sibTrans" presStyleLbl="sibTrans2D1" presStyleIdx="1" presStyleCnt="3"/>
      <dgm:spPr/>
    </dgm:pt>
    <dgm:pt modelId="{66F660B7-072A-438E-8920-E377A31885D3}" type="pres">
      <dgm:prSet presAssocID="{DA73B95D-B91E-42CF-A44D-7D6FB5B02D5D}" presName="connectorText" presStyleLbl="sibTrans2D1" presStyleIdx="1" presStyleCnt="3"/>
      <dgm:spPr/>
    </dgm:pt>
    <dgm:pt modelId="{F87F2946-50D6-4097-A0EA-1EFBB44C7DE6}" type="pres">
      <dgm:prSet presAssocID="{EDCFFEFE-079F-4236-BF41-8B41C25B8107}" presName="node" presStyleLbl="node1" presStyleIdx="2" presStyleCnt="4">
        <dgm:presLayoutVars>
          <dgm:bulletEnabled val="1"/>
        </dgm:presLayoutVars>
      </dgm:prSet>
      <dgm:spPr/>
    </dgm:pt>
    <dgm:pt modelId="{CA7E5911-F3DA-4A3C-A057-9B60A22631A6}" type="pres">
      <dgm:prSet presAssocID="{0EB12884-B38C-4778-9F54-9ADEF724D397}" presName="sibTrans" presStyleLbl="sibTrans2D1" presStyleIdx="2" presStyleCnt="3"/>
      <dgm:spPr/>
    </dgm:pt>
    <dgm:pt modelId="{15BE194B-F7A0-4E2C-BA73-8902FD163C1D}" type="pres">
      <dgm:prSet presAssocID="{0EB12884-B38C-4778-9F54-9ADEF724D397}" presName="connectorText" presStyleLbl="sibTrans2D1" presStyleIdx="2" presStyleCnt="3"/>
      <dgm:spPr/>
    </dgm:pt>
    <dgm:pt modelId="{34175D1D-D90C-4F68-8E9C-FDF25BD7531E}" type="pres">
      <dgm:prSet presAssocID="{35D5D672-95A7-4406-9E45-3D7E6D47CB94}" presName="node" presStyleLbl="node1" presStyleIdx="3" presStyleCnt="4">
        <dgm:presLayoutVars>
          <dgm:bulletEnabled val="1"/>
        </dgm:presLayoutVars>
      </dgm:prSet>
      <dgm:spPr/>
    </dgm:pt>
  </dgm:ptLst>
  <dgm:cxnLst>
    <dgm:cxn modelId="{47A61F0B-0C19-48F2-B724-1EC6508090E2}" srcId="{EDCFFEFE-079F-4236-BF41-8B41C25B8107}" destId="{4B177B78-C586-4D07-BC65-1618CFB41EEA}" srcOrd="0" destOrd="0" parTransId="{C0A2091F-F8CF-4152-8313-3ABE7A8DF2E2}" sibTransId="{5E26C46B-33DD-41BE-AD0D-F50CF8560164}"/>
    <dgm:cxn modelId="{423A6E10-B7DA-4DDD-A524-A5332862A67D}" type="presOf" srcId="{14E5B680-6F9C-4D1F-8783-C7F6B356D068}" destId="{BAC3A46E-7988-4900-AF1E-4B648035E419}" srcOrd="0" destOrd="0" presId="urn:microsoft.com/office/officeart/2005/8/layout/process1"/>
    <dgm:cxn modelId="{5F685B1E-1142-4E54-AB04-4669112D0A20}" type="presOf" srcId="{79C4AB80-1DF8-43D3-85F2-FF543FC0A900}" destId="{F87F2946-50D6-4097-A0EA-1EFBB44C7DE6}" srcOrd="0" destOrd="2" presId="urn:microsoft.com/office/officeart/2005/8/layout/process1"/>
    <dgm:cxn modelId="{BFEE482A-483F-448D-A3C1-9B242B603CF0}" srcId="{0011516E-60E0-4221-8781-1925633C917A}" destId="{35D5D672-95A7-4406-9E45-3D7E6D47CB94}" srcOrd="3" destOrd="0" parTransId="{308308E4-27BE-42D1-82C6-731B33D97932}" sibTransId="{CBFD7E60-F175-4384-8405-900880C9ADB0}"/>
    <dgm:cxn modelId="{F0BA802C-41EF-4A26-A321-47A13679FB95}" type="presOf" srcId="{018ECB64-EBD4-4470-B844-2A5AF61ACB69}" destId="{39133EAE-4F69-4017-9BF7-EEB80822EF6C}" srcOrd="0" destOrd="1" presId="urn:microsoft.com/office/officeart/2005/8/layout/process1"/>
    <dgm:cxn modelId="{1640675D-0B5E-41D2-8238-BE4A169B9732}" type="presOf" srcId="{FAFAFA13-0504-470A-B681-C8242D34ADF3}" destId="{39133EAE-4F69-4017-9BF7-EEB80822EF6C}" srcOrd="0" destOrd="3" presId="urn:microsoft.com/office/officeart/2005/8/layout/process1"/>
    <dgm:cxn modelId="{9B3A825E-482C-4865-AD22-F5CC54CC30B1}" srcId="{EDCFFEFE-079F-4236-BF41-8B41C25B8107}" destId="{79C4AB80-1DF8-43D3-85F2-FF543FC0A900}" srcOrd="1" destOrd="0" parTransId="{FC76E801-58EB-43A3-85ED-205D036AA08B}" sibTransId="{29DEF388-CCE8-4E76-AAA8-30FFC0A9E9E2}"/>
    <dgm:cxn modelId="{92FA0660-A22A-43BC-BBBB-D22AD7A94DB7}" type="presOf" srcId="{DA73B95D-B91E-42CF-A44D-7D6FB5B02D5D}" destId="{152B47E4-89B2-4B09-B268-279FED4DCD16}" srcOrd="0" destOrd="0" presId="urn:microsoft.com/office/officeart/2005/8/layout/process1"/>
    <dgm:cxn modelId="{4CFA1E60-DD47-4BEB-BACC-2CBB2582DBA6}" srcId="{35D5D672-95A7-4406-9E45-3D7E6D47CB94}" destId="{FF8BA156-9633-40EA-A7F3-1974A3E6BEDB}" srcOrd="0" destOrd="0" parTransId="{934B97A1-3B48-42EE-A299-E998164330F5}" sibTransId="{F1FC5EDA-590C-455B-9B8F-92E6E9DBE9D2}"/>
    <dgm:cxn modelId="{2A6EA562-D8E6-44B4-87B8-115956925960}" srcId="{14E5B680-6F9C-4D1F-8783-C7F6B356D068}" destId="{58C3555B-879C-474D-873D-00B5C89A3D9E}" srcOrd="1" destOrd="0" parTransId="{2E4CC6B9-04D5-4E51-8BFE-115E34A7E6A7}" sibTransId="{8B24CC5A-4FD1-4846-B2C0-D031C8621007}"/>
    <dgm:cxn modelId="{D2DBF14B-318C-4C0F-8B29-F315E90AF91F}" type="presOf" srcId="{EFFD3722-28F9-4832-9C0D-C9653498928A}" destId="{BAC3A46E-7988-4900-AF1E-4B648035E419}" srcOrd="0" destOrd="3" presId="urn:microsoft.com/office/officeart/2005/8/layout/process1"/>
    <dgm:cxn modelId="{F60CC76C-2F95-4B07-96EF-F001D38E06FB}" srcId="{14E5B680-6F9C-4D1F-8783-C7F6B356D068}" destId="{B0484522-186A-47F0-9540-7BFD235A3A3E}" srcOrd="0" destOrd="0" parTransId="{5014AD2A-66E9-4122-ACF8-15D078B69189}" sibTransId="{4DB718EE-6955-43F9-9A9B-E7D5898EF0E1}"/>
    <dgm:cxn modelId="{0C37964D-E155-4E2E-B21B-BE0F2662B085}" type="presOf" srcId="{0EB12884-B38C-4778-9F54-9ADEF724D397}" destId="{CA7E5911-F3DA-4A3C-A057-9B60A22631A6}" srcOrd="0" destOrd="0" presId="urn:microsoft.com/office/officeart/2005/8/layout/process1"/>
    <dgm:cxn modelId="{0372CC71-7E50-4341-A219-46FB9A96E139}" type="presOf" srcId="{B0484522-186A-47F0-9540-7BFD235A3A3E}" destId="{BAC3A46E-7988-4900-AF1E-4B648035E419}" srcOrd="0" destOrd="1" presId="urn:microsoft.com/office/officeart/2005/8/layout/process1"/>
    <dgm:cxn modelId="{3D572572-3139-4D08-8371-2EF9F53B751B}" type="presOf" srcId="{DA73B95D-B91E-42CF-A44D-7D6FB5B02D5D}" destId="{66F660B7-072A-438E-8920-E377A31885D3}" srcOrd="1" destOrd="0" presId="urn:microsoft.com/office/officeart/2005/8/layout/process1"/>
    <dgm:cxn modelId="{9CE03D53-FB57-4EAE-94CB-01EA4EB22810}" type="presOf" srcId="{4B177B78-C586-4D07-BC65-1618CFB41EEA}" destId="{F87F2946-50D6-4097-A0EA-1EFBB44C7DE6}" srcOrd="0" destOrd="1" presId="urn:microsoft.com/office/officeart/2005/8/layout/process1"/>
    <dgm:cxn modelId="{E92ADD73-CFD8-43FF-93DA-EED97BB59115}" type="presOf" srcId="{FF8BA156-9633-40EA-A7F3-1974A3E6BEDB}" destId="{34175D1D-D90C-4F68-8E9C-FDF25BD7531E}" srcOrd="0" destOrd="1" presId="urn:microsoft.com/office/officeart/2005/8/layout/process1"/>
    <dgm:cxn modelId="{9C4A7875-B111-482B-ACDE-A3270B355A11}" srcId="{6C9B49A6-77EC-45BF-8DE1-4D0CC1C104AB}" destId="{FB97400C-D096-4176-A613-6CAD4DE8B0A7}" srcOrd="1" destOrd="0" parTransId="{285C18D9-257E-40D1-9C5A-DDCB1171AFAB}" sibTransId="{6C0E443B-4D6F-4D9F-AA60-8FFA1DA196B7}"/>
    <dgm:cxn modelId="{5C204E57-D807-46F4-AA12-6704268CA383}" type="presOf" srcId="{0011516E-60E0-4221-8781-1925633C917A}" destId="{1C9674A5-3406-419F-8A16-14FE38330972}" srcOrd="0" destOrd="0" presId="urn:microsoft.com/office/officeart/2005/8/layout/process1"/>
    <dgm:cxn modelId="{6645327B-3777-4103-A704-E0EE948F022F}" type="presOf" srcId="{EDCFFEFE-079F-4236-BF41-8B41C25B8107}" destId="{F87F2946-50D6-4097-A0EA-1EFBB44C7DE6}" srcOrd="0" destOrd="0" presId="urn:microsoft.com/office/officeart/2005/8/layout/process1"/>
    <dgm:cxn modelId="{6C07FA8A-88C6-4171-89ED-275FB6969722}" srcId="{0011516E-60E0-4221-8781-1925633C917A}" destId="{6C9B49A6-77EC-45BF-8DE1-4D0CC1C104AB}" srcOrd="1" destOrd="0" parTransId="{AE8857B9-C9A7-482C-BA62-147156B3964D}" sibTransId="{DA73B95D-B91E-42CF-A44D-7D6FB5B02D5D}"/>
    <dgm:cxn modelId="{B9FEE99F-5096-4F45-BB2C-79999B70D3EC}" type="presOf" srcId="{6C9B49A6-77EC-45BF-8DE1-4D0CC1C104AB}" destId="{39133EAE-4F69-4017-9BF7-EEB80822EF6C}" srcOrd="0" destOrd="0" presId="urn:microsoft.com/office/officeart/2005/8/layout/process1"/>
    <dgm:cxn modelId="{35F4EAA2-DA0E-4232-8A24-C0346D40890E}" srcId="{6C9B49A6-77EC-45BF-8DE1-4D0CC1C104AB}" destId="{FAFAFA13-0504-470A-B681-C8242D34ADF3}" srcOrd="2" destOrd="0" parTransId="{69F88B6F-D1DF-4B68-B5CB-8D970175ADC7}" sibTransId="{FAF96CFD-40B5-4346-8682-D376EAF7EA97}"/>
    <dgm:cxn modelId="{1CD3DBA7-83F6-4049-BD1D-57A4A540936F}" srcId="{0011516E-60E0-4221-8781-1925633C917A}" destId="{EDCFFEFE-079F-4236-BF41-8B41C25B8107}" srcOrd="2" destOrd="0" parTransId="{9778AA8C-D4C0-4485-BA87-2F656769C104}" sibTransId="{0EB12884-B38C-4778-9F54-9ADEF724D397}"/>
    <dgm:cxn modelId="{FDB034AA-A33A-4F44-A6C7-F2E3979F7244}" srcId="{0011516E-60E0-4221-8781-1925633C917A}" destId="{14E5B680-6F9C-4D1F-8783-C7F6B356D068}" srcOrd="0" destOrd="0" parTransId="{2E937BD8-F676-4CFA-9985-637BF5E9554C}" sibTransId="{6AE436D7-0DC9-4EDA-AD45-43CD9A09AE95}"/>
    <dgm:cxn modelId="{B679EAAB-3048-470D-909C-C7232F2F1CE9}" type="presOf" srcId="{6AE436D7-0DC9-4EDA-AD45-43CD9A09AE95}" destId="{8A1BA5FA-049E-4BE2-9F59-280679755BF6}" srcOrd="1" destOrd="0" presId="urn:microsoft.com/office/officeart/2005/8/layout/process1"/>
    <dgm:cxn modelId="{CEE545AD-B4F1-4808-82B1-3F31EAE2C089}" type="presOf" srcId="{6AE436D7-0DC9-4EDA-AD45-43CD9A09AE95}" destId="{CF80743A-FE1C-4C06-9B2D-3026E40D213F}" srcOrd="0" destOrd="0" presId="urn:microsoft.com/office/officeart/2005/8/layout/process1"/>
    <dgm:cxn modelId="{7F813BAE-4082-4476-BC18-6424DB8D2666}" type="presOf" srcId="{0EB12884-B38C-4778-9F54-9ADEF724D397}" destId="{15BE194B-F7A0-4E2C-BA73-8902FD163C1D}" srcOrd="1" destOrd="0" presId="urn:microsoft.com/office/officeart/2005/8/layout/process1"/>
    <dgm:cxn modelId="{3949AEC5-CCA9-4068-8545-9B6D967FBCF6}" srcId="{6C9B49A6-77EC-45BF-8DE1-4D0CC1C104AB}" destId="{018ECB64-EBD4-4470-B844-2A5AF61ACB69}" srcOrd="0" destOrd="0" parTransId="{9EF154CD-33FE-440D-AF5E-3521B15F938B}" sibTransId="{3A89CDDA-D414-4451-A668-00992CFEB08B}"/>
    <dgm:cxn modelId="{5D978BD2-FBDE-4D6B-8954-879EBF61AEEA}" type="presOf" srcId="{35D5D672-95A7-4406-9E45-3D7E6D47CB94}" destId="{34175D1D-D90C-4F68-8E9C-FDF25BD7531E}" srcOrd="0" destOrd="0" presId="urn:microsoft.com/office/officeart/2005/8/layout/process1"/>
    <dgm:cxn modelId="{906C68DF-6C74-4601-8B4D-5E38D7ABAE37}" type="presOf" srcId="{58C3555B-879C-474D-873D-00B5C89A3D9E}" destId="{BAC3A46E-7988-4900-AF1E-4B648035E419}" srcOrd="0" destOrd="2" presId="urn:microsoft.com/office/officeart/2005/8/layout/process1"/>
    <dgm:cxn modelId="{26E6D0EB-2FF9-4FAB-A869-BE1F4494E6FD}" srcId="{14E5B680-6F9C-4D1F-8783-C7F6B356D068}" destId="{EFFD3722-28F9-4832-9C0D-C9653498928A}" srcOrd="2" destOrd="0" parTransId="{80CF0A53-9A58-4AD2-8BF8-DEDF250C4317}" sibTransId="{662593C0-EA90-4E39-9BA9-27131EFA778D}"/>
    <dgm:cxn modelId="{CD4D4CF3-4393-4FAF-BEA9-D2127F44B9A4}" type="presOf" srcId="{FB97400C-D096-4176-A613-6CAD4DE8B0A7}" destId="{39133EAE-4F69-4017-9BF7-EEB80822EF6C}" srcOrd="0" destOrd="2" presId="urn:microsoft.com/office/officeart/2005/8/layout/process1"/>
    <dgm:cxn modelId="{FAAA148F-ACDC-4A92-A010-29F1FC089F29}" type="presParOf" srcId="{1C9674A5-3406-419F-8A16-14FE38330972}" destId="{BAC3A46E-7988-4900-AF1E-4B648035E419}" srcOrd="0" destOrd="0" presId="urn:microsoft.com/office/officeart/2005/8/layout/process1"/>
    <dgm:cxn modelId="{7536ABAB-E4AF-4E0B-B297-AAAE15AB475A}" type="presParOf" srcId="{1C9674A5-3406-419F-8A16-14FE38330972}" destId="{CF80743A-FE1C-4C06-9B2D-3026E40D213F}" srcOrd="1" destOrd="0" presId="urn:microsoft.com/office/officeart/2005/8/layout/process1"/>
    <dgm:cxn modelId="{57280964-E2B1-42E7-B14C-3784BE593E28}" type="presParOf" srcId="{CF80743A-FE1C-4C06-9B2D-3026E40D213F}" destId="{8A1BA5FA-049E-4BE2-9F59-280679755BF6}" srcOrd="0" destOrd="0" presId="urn:microsoft.com/office/officeart/2005/8/layout/process1"/>
    <dgm:cxn modelId="{D457B71D-6E86-4E54-A4F7-0F34EC2EA87A}" type="presParOf" srcId="{1C9674A5-3406-419F-8A16-14FE38330972}" destId="{39133EAE-4F69-4017-9BF7-EEB80822EF6C}" srcOrd="2" destOrd="0" presId="urn:microsoft.com/office/officeart/2005/8/layout/process1"/>
    <dgm:cxn modelId="{EC072C6E-97F1-4BCE-86F3-31D5B398B916}" type="presParOf" srcId="{1C9674A5-3406-419F-8A16-14FE38330972}" destId="{152B47E4-89B2-4B09-B268-279FED4DCD16}" srcOrd="3" destOrd="0" presId="urn:microsoft.com/office/officeart/2005/8/layout/process1"/>
    <dgm:cxn modelId="{5AC3E0EB-A159-42D2-96C6-C94DD9C0903E}" type="presParOf" srcId="{152B47E4-89B2-4B09-B268-279FED4DCD16}" destId="{66F660B7-072A-438E-8920-E377A31885D3}" srcOrd="0" destOrd="0" presId="urn:microsoft.com/office/officeart/2005/8/layout/process1"/>
    <dgm:cxn modelId="{DC51E189-3BB5-48C1-8598-A913F5C76FF4}" type="presParOf" srcId="{1C9674A5-3406-419F-8A16-14FE38330972}" destId="{F87F2946-50D6-4097-A0EA-1EFBB44C7DE6}" srcOrd="4" destOrd="0" presId="urn:microsoft.com/office/officeart/2005/8/layout/process1"/>
    <dgm:cxn modelId="{3A8E244E-DF04-41C7-82B8-D19471AD8EE0}" type="presParOf" srcId="{1C9674A5-3406-419F-8A16-14FE38330972}" destId="{CA7E5911-F3DA-4A3C-A057-9B60A22631A6}" srcOrd="5" destOrd="0" presId="urn:microsoft.com/office/officeart/2005/8/layout/process1"/>
    <dgm:cxn modelId="{DE23E243-92F4-4D3F-91D5-ECDFD9612843}" type="presParOf" srcId="{CA7E5911-F3DA-4A3C-A057-9B60A22631A6}" destId="{15BE194B-F7A0-4E2C-BA73-8902FD163C1D}" srcOrd="0" destOrd="0" presId="urn:microsoft.com/office/officeart/2005/8/layout/process1"/>
    <dgm:cxn modelId="{B1DA8C54-CA07-4E35-A215-2C8EC6F7F69A}" type="presParOf" srcId="{1C9674A5-3406-419F-8A16-14FE38330972}" destId="{34175D1D-D90C-4F68-8E9C-FDF25BD7531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31165-559F-47C8-90D1-0F1B5DADD065}">
      <dsp:nvSpPr>
        <dsp:cNvPr id="0" name=""/>
        <dsp:cNvSpPr/>
      </dsp:nvSpPr>
      <dsp:spPr>
        <a:xfrm>
          <a:off x="0"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dirty="0">
              <a:latin typeface="Arial"/>
              <a:cs typeface="Arial"/>
            </a:rPr>
            <a:t>c</a:t>
          </a:r>
          <a:r>
            <a:rPr lang="en-AU" sz="2000" kern="1200" spc="-4" dirty="0">
              <a:latin typeface="Arial"/>
              <a:cs typeface="Arial"/>
            </a:rPr>
            <a:t>hills</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spc="-8" dirty="0">
              <a:latin typeface="Arial"/>
              <a:cs typeface="Arial"/>
            </a:rPr>
            <a:t>heada</a:t>
          </a:r>
          <a:r>
            <a:rPr lang="en-AU" sz="2000" kern="1200" dirty="0">
              <a:latin typeface="Arial"/>
              <a:cs typeface="Arial"/>
            </a:rPr>
            <a:t>c</a:t>
          </a:r>
          <a:r>
            <a:rPr lang="en-AU" sz="2000" kern="1200" spc="-8" dirty="0">
              <a:latin typeface="Arial"/>
              <a:cs typeface="Arial"/>
            </a:rPr>
            <a:t>he</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dirty="0">
              <a:latin typeface="Arial"/>
              <a:cs typeface="Arial"/>
            </a:rPr>
            <a:t>f</a:t>
          </a:r>
          <a:r>
            <a:rPr lang="en-AU" sz="2000" kern="1200" spc="-8" dirty="0">
              <a:latin typeface="Arial"/>
              <a:cs typeface="Arial"/>
            </a:rPr>
            <a:t>e</a:t>
          </a:r>
          <a:r>
            <a:rPr lang="en-AU" sz="2000" kern="1200" dirty="0">
              <a:latin typeface="Arial"/>
              <a:cs typeface="Arial"/>
            </a:rPr>
            <a:t>v</a:t>
          </a:r>
          <a:r>
            <a:rPr lang="en-AU" sz="2000" kern="1200" spc="-8" dirty="0">
              <a:latin typeface="Arial"/>
              <a:cs typeface="Arial"/>
            </a:rPr>
            <a:t>er</a:t>
          </a:r>
        </a:p>
        <a:p>
          <a:pPr marL="0" lvl="0" indent="0" algn="ctr" defTabSz="889000">
            <a:lnSpc>
              <a:spcPct val="90000"/>
            </a:lnSpc>
            <a:spcBef>
              <a:spcPct val="0"/>
            </a:spcBef>
            <a:spcAft>
              <a:spcPct val="35000"/>
            </a:spcAft>
            <a:buFont typeface="Arial"/>
            <a:buNone/>
          </a:pPr>
          <a:r>
            <a:rPr lang="en-AU" sz="2000" kern="1200" spc="-8" dirty="0">
              <a:latin typeface="Arial"/>
              <a:cs typeface="Arial"/>
            </a:rPr>
            <a:t>a</a:t>
          </a:r>
          <a:r>
            <a:rPr lang="en-AU" sz="2000" kern="1200" dirty="0">
              <a:latin typeface="Arial"/>
              <a:cs typeface="Arial"/>
            </a:rPr>
            <a:t>rt</a:t>
          </a:r>
          <a:r>
            <a:rPr lang="en-AU" sz="2000" kern="1200" spc="-8" dirty="0">
              <a:latin typeface="Arial"/>
              <a:cs typeface="Arial"/>
            </a:rPr>
            <a:t>h</a:t>
          </a:r>
          <a:r>
            <a:rPr lang="en-AU" sz="2000" kern="1200" dirty="0">
              <a:latin typeface="Arial"/>
              <a:cs typeface="Arial"/>
            </a:rPr>
            <a:t>r</a:t>
          </a:r>
          <a:r>
            <a:rPr lang="en-AU" sz="2000" kern="1200" spc="-8" dirty="0">
              <a:latin typeface="Arial"/>
              <a:cs typeface="Arial"/>
            </a:rPr>
            <a:t>a</a:t>
          </a:r>
          <a:r>
            <a:rPr lang="en-AU" sz="2000" kern="1200" spc="-4" dirty="0">
              <a:latin typeface="Arial"/>
              <a:cs typeface="Arial"/>
            </a:rPr>
            <a:t>l</a:t>
          </a:r>
          <a:r>
            <a:rPr lang="en-AU" sz="2000" kern="1200" spc="-8" dirty="0">
              <a:latin typeface="Arial"/>
              <a:cs typeface="Arial"/>
            </a:rPr>
            <a:t>g</a:t>
          </a:r>
          <a:r>
            <a:rPr lang="en-AU" sz="2000" kern="1200" spc="-4" dirty="0">
              <a:latin typeface="Arial"/>
              <a:cs typeface="Arial"/>
            </a:rPr>
            <a:t>i</a:t>
          </a:r>
          <a:r>
            <a:rPr lang="en-AU" sz="2000" kern="1200" dirty="0">
              <a:latin typeface="Arial"/>
              <a:cs typeface="Arial"/>
            </a:rPr>
            <a:t>a</a:t>
          </a:r>
          <a:endParaRPr lang="en-AU" sz="2000" kern="1200" dirty="0"/>
        </a:p>
      </dsp:txBody>
      <dsp:txXfrm>
        <a:off x="0" y="758279"/>
        <a:ext cx="2576215" cy="1545728"/>
      </dsp:txXfrm>
    </dsp:sp>
    <dsp:sp modelId="{4925B3C1-31E3-4DE1-A576-73B06BFC3EA6}">
      <dsp:nvSpPr>
        <dsp:cNvPr id="0" name=""/>
        <dsp:cNvSpPr/>
      </dsp:nvSpPr>
      <dsp:spPr>
        <a:xfrm>
          <a:off x="2833836"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dirty="0">
              <a:latin typeface="Arial"/>
              <a:cs typeface="Arial"/>
            </a:rPr>
            <a:t>nausea/v</a:t>
          </a:r>
          <a:r>
            <a:rPr lang="en-AU" sz="2000" kern="1200" spc="-8" dirty="0">
              <a:latin typeface="Arial"/>
              <a:cs typeface="Arial"/>
            </a:rPr>
            <a:t>o</a:t>
          </a:r>
          <a:r>
            <a:rPr lang="en-AU" sz="2000" kern="1200" dirty="0">
              <a:latin typeface="Arial"/>
              <a:cs typeface="Arial"/>
            </a:rPr>
            <a:t>m</a:t>
          </a:r>
          <a:r>
            <a:rPr lang="en-AU" sz="2000" kern="1200" spc="-4" dirty="0">
              <a:latin typeface="Arial"/>
              <a:cs typeface="Arial"/>
            </a:rPr>
            <a:t>i</a:t>
          </a:r>
          <a:r>
            <a:rPr lang="en-AU" sz="2000" kern="1200" dirty="0">
              <a:latin typeface="Arial"/>
              <a:cs typeface="Arial"/>
            </a:rPr>
            <a:t>t</a:t>
          </a:r>
          <a:r>
            <a:rPr lang="en-AU" sz="2000" kern="1200" spc="-4" dirty="0">
              <a:latin typeface="Arial"/>
              <a:cs typeface="Arial"/>
            </a:rPr>
            <a:t>i</a:t>
          </a:r>
          <a:r>
            <a:rPr lang="en-AU" sz="2000" kern="1200" spc="-8" dirty="0">
              <a:latin typeface="Arial"/>
              <a:cs typeface="Arial"/>
            </a:rPr>
            <a:t>ng</a:t>
          </a:r>
          <a:endParaRPr lang="en-AU" sz="2000" kern="1200" dirty="0">
            <a:latin typeface="Arial"/>
            <a:cs typeface="Arial"/>
          </a:endParaRPr>
        </a:p>
        <a:p>
          <a:pPr marL="0" lvl="0" indent="0" algn="ctr" defTabSz="889000">
            <a:lnSpc>
              <a:spcPct val="90000"/>
            </a:lnSpc>
            <a:spcBef>
              <a:spcPct val="0"/>
            </a:spcBef>
            <a:spcAft>
              <a:spcPct val="35000"/>
            </a:spcAft>
            <a:buFont typeface="Arial"/>
            <a:buNone/>
          </a:pPr>
          <a:r>
            <a:rPr lang="en-AU" sz="2000" kern="1200" spc="-8" dirty="0">
              <a:latin typeface="Arial"/>
              <a:cs typeface="Arial"/>
            </a:rPr>
            <a:t>rash/a</a:t>
          </a:r>
          <a:r>
            <a:rPr lang="en-AU" sz="2000" kern="1200" spc="-4" dirty="0">
              <a:latin typeface="Arial"/>
              <a:cs typeface="Arial"/>
            </a:rPr>
            <a:t>ll</a:t>
          </a:r>
          <a:r>
            <a:rPr lang="en-AU" sz="2000" kern="1200" spc="-8" dirty="0">
              <a:latin typeface="Arial"/>
              <a:cs typeface="Arial"/>
            </a:rPr>
            <a:t>e</a:t>
          </a:r>
          <a:r>
            <a:rPr lang="en-AU" sz="2000" kern="1200" dirty="0">
              <a:latin typeface="Arial"/>
              <a:cs typeface="Arial"/>
            </a:rPr>
            <a:t>r</a:t>
          </a:r>
          <a:r>
            <a:rPr lang="en-AU" sz="2000" kern="1200" spc="-8" dirty="0">
              <a:latin typeface="Arial"/>
              <a:cs typeface="Arial"/>
            </a:rPr>
            <a:t>gy</a:t>
          </a:r>
          <a:endParaRPr lang="en-AU" sz="2000" kern="1200" dirty="0">
            <a:latin typeface="Arial"/>
            <a:cs typeface="Arial"/>
          </a:endParaRPr>
        </a:p>
      </dsp:txBody>
      <dsp:txXfrm>
        <a:off x="2833836" y="758279"/>
        <a:ext cx="2576215" cy="1545728"/>
      </dsp:txXfrm>
    </dsp:sp>
    <dsp:sp modelId="{BFFC7163-7F11-428C-8F61-5CC6D2601B7F}">
      <dsp:nvSpPr>
        <dsp:cNvPr id="0" name=""/>
        <dsp:cNvSpPr/>
      </dsp:nvSpPr>
      <dsp:spPr>
        <a:xfrm>
          <a:off x="5667672" y="758279"/>
          <a:ext cx="2576215" cy="154572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AU" sz="2000" kern="1200">
              <a:latin typeface="Arial"/>
              <a:cs typeface="Arial"/>
            </a:rPr>
            <a:t>low blood pressure</a:t>
          </a:r>
        </a:p>
        <a:p>
          <a:pPr marL="0" lvl="0" indent="0" algn="ctr" defTabSz="889000">
            <a:lnSpc>
              <a:spcPct val="90000"/>
            </a:lnSpc>
            <a:spcBef>
              <a:spcPct val="0"/>
            </a:spcBef>
            <a:spcAft>
              <a:spcPct val="35000"/>
            </a:spcAft>
            <a:buFont typeface="Arial"/>
            <a:buNone/>
          </a:pPr>
          <a:r>
            <a:rPr lang="en-AU" sz="2000" kern="1200">
              <a:latin typeface="Arial"/>
              <a:cs typeface="Arial"/>
            </a:rPr>
            <a:t>moderate low back pain</a:t>
          </a:r>
          <a:endParaRPr lang="en-AU" sz="2000" kern="1200" dirty="0">
            <a:latin typeface="Arial"/>
            <a:cs typeface="Arial"/>
          </a:endParaRPr>
        </a:p>
      </dsp:txBody>
      <dsp:txXfrm>
        <a:off x="5667672" y="758279"/>
        <a:ext cx="2576215" cy="1545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3A46E-7988-4900-AF1E-4B648035E419}">
      <dsp:nvSpPr>
        <dsp:cNvPr id="0" name=""/>
        <dsp:cNvSpPr/>
      </dsp:nvSpPr>
      <dsp:spPr>
        <a:xfrm>
          <a:off x="3622"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Severe reactions</a:t>
          </a:r>
        </a:p>
        <a:p>
          <a:pPr marL="114300" lvl="1" indent="-114300" algn="l" defTabSz="622300">
            <a:lnSpc>
              <a:spcPct val="90000"/>
            </a:lnSpc>
            <a:spcBef>
              <a:spcPct val="0"/>
            </a:spcBef>
            <a:spcAft>
              <a:spcPct val="15000"/>
            </a:spcAft>
            <a:buChar char="•"/>
          </a:pPr>
          <a:r>
            <a:rPr lang="en-AU" sz="1400" kern="1200" dirty="0"/>
            <a:t>Stop infusion</a:t>
          </a:r>
        </a:p>
        <a:p>
          <a:pPr marL="114300" lvl="1" indent="-114300" algn="l" defTabSz="622300">
            <a:lnSpc>
              <a:spcPct val="90000"/>
            </a:lnSpc>
            <a:spcBef>
              <a:spcPct val="0"/>
            </a:spcBef>
            <a:spcAft>
              <a:spcPct val="15000"/>
            </a:spcAft>
            <a:buChar char="•"/>
          </a:pPr>
          <a:r>
            <a:rPr lang="en-AU" sz="1400" kern="1200" dirty="0"/>
            <a:t>MET call if needed</a:t>
          </a:r>
        </a:p>
        <a:p>
          <a:pPr marL="114300" lvl="1" indent="-114300" algn="l" defTabSz="622300">
            <a:lnSpc>
              <a:spcPct val="90000"/>
            </a:lnSpc>
            <a:spcBef>
              <a:spcPct val="0"/>
            </a:spcBef>
            <a:spcAft>
              <a:spcPct val="15000"/>
            </a:spcAft>
            <a:buChar char="•"/>
          </a:pPr>
          <a:r>
            <a:rPr lang="en-AU" sz="1400" kern="1200" dirty="0"/>
            <a:t>Notify medical staff</a:t>
          </a:r>
        </a:p>
      </dsp:txBody>
      <dsp:txXfrm>
        <a:off x="50015" y="1193232"/>
        <a:ext cx="1491183" cy="1666484"/>
      </dsp:txXfrm>
    </dsp:sp>
    <dsp:sp modelId="{CF80743A-FE1C-4C06-9B2D-3026E40D213F}">
      <dsp:nvSpPr>
        <dsp:cNvPr id="0" name=""/>
        <dsp:cNvSpPr/>
      </dsp:nvSpPr>
      <dsp:spPr>
        <a:xfrm>
          <a:off x="1745989" y="1830062"/>
          <a:ext cx="335801" cy="392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1745989" y="1908627"/>
        <a:ext cx="235061" cy="235694"/>
      </dsp:txXfrm>
    </dsp:sp>
    <dsp:sp modelId="{39133EAE-4F69-4017-9BF7-EEB80822EF6C}">
      <dsp:nvSpPr>
        <dsp:cNvPr id="0" name=""/>
        <dsp:cNvSpPr/>
      </dsp:nvSpPr>
      <dsp:spPr>
        <a:xfrm>
          <a:off x="2221180"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Mild reactions</a:t>
          </a:r>
        </a:p>
        <a:p>
          <a:pPr marL="114300" lvl="1" indent="-114300" algn="l" defTabSz="622300">
            <a:lnSpc>
              <a:spcPct val="90000"/>
            </a:lnSpc>
            <a:spcBef>
              <a:spcPct val="0"/>
            </a:spcBef>
            <a:spcAft>
              <a:spcPct val="15000"/>
            </a:spcAft>
            <a:buChar char="•"/>
          </a:pPr>
          <a:r>
            <a:rPr lang="en-AU" sz="1400" kern="1200" dirty="0"/>
            <a:t>Stop infusion – until clinical improvement</a:t>
          </a:r>
        </a:p>
        <a:p>
          <a:pPr marL="114300" lvl="1" indent="-114300" algn="l" defTabSz="622300">
            <a:lnSpc>
              <a:spcPct val="90000"/>
            </a:lnSpc>
            <a:spcBef>
              <a:spcPct val="0"/>
            </a:spcBef>
            <a:spcAft>
              <a:spcPct val="15000"/>
            </a:spcAft>
            <a:buChar char="•"/>
          </a:pPr>
          <a:r>
            <a:rPr lang="en-AU" sz="1400" kern="1200" dirty="0"/>
            <a:t>Notify medical staff</a:t>
          </a:r>
        </a:p>
        <a:p>
          <a:pPr marL="114300" lvl="1" indent="-114300" algn="l" defTabSz="622300">
            <a:lnSpc>
              <a:spcPct val="90000"/>
            </a:lnSpc>
            <a:spcBef>
              <a:spcPct val="0"/>
            </a:spcBef>
            <a:spcAft>
              <a:spcPct val="15000"/>
            </a:spcAft>
            <a:buChar char="•"/>
          </a:pPr>
          <a:r>
            <a:rPr lang="en-AU" sz="1400" kern="1200" dirty="0"/>
            <a:t>Treat symptoms</a:t>
          </a:r>
        </a:p>
      </dsp:txBody>
      <dsp:txXfrm>
        <a:off x="2267573" y="1193232"/>
        <a:ext cx="1491183" cy="1666484"/>
      </dsp:txXfrm>
    </dsp:sp>
    <dsp:sp modelId="{152B47E4-89B2-4B09-B268-279FED4DCD16}">
      <dsp:nvSpPr>
        <dsp:cNvPr id="0" name=""/>
        <dsp:cNvSpPr/>
      </dsp:nvSpPr>
      <dsp:spPr>
        <a:xfrm>
          <a:off x="3963547" y="1830062"/>
          <a:ext cx="335801" cy="392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3963547" y="1908627"/>
        <a:ext cx="235061" cy="235694"/>
      </dsp:txXfrm>
    </dsp:sp>
    <dsp:sp modelId="{F87F2946-50D6-4097-A0EA-1EFBB44C7DE6}">
      <dsp:nvSpPr>
        <dsp:cNvPr id="0" name=""/>
        <dsp:cNvSpPr/>
      </dsp:nvSpPr>
      <dsp:spPr>
        <a:xfrm>
          <a:off x="4438737"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dirty="0"/>
            <a:t>If the patient improves</a:t>
          </a:r>
        </a:p>
        <a:p>
          <a:pPr marL="114300" lvl="1" indent="-114300" algn="l" defTabSz="622300">
            <a:lnSpc>
              <a:spcPct val="90000"/>
            </a:lnSpc>
            <a:spcBef>
              <a:spcPct val="0"/>
            </a:spcBef>
            <a:spcAft>
              <a:spcPct val="15000"/>
            </a:spcAft>
            <a:buChar char="•"/>
          </a:pPr>
          <a:r>
            <a:rPr lang="en-AU" sz="1400" kern="1200" dirty="0"/>
            <a:t>On advice of medical staff </a:t>
          </a:r>
        </a:p>
        <a:p>
          <a:pPr marL="114300" lvl="1" indent="-114300" algn="l" defTabSz="622300">
            <a:lnSpc>
              <a:spcPct val="90000"/>
            </a:lnSpc>
            <a:spcBef>
              <a:spcPct val="0"/>
            </a:spcBef>
            <a:spcAft>
              <a:spcPct val="15000"/>
            </a:spcAft>
            <a:buChar char="•"/>
          </a:pPr>
          <a:r>
            <a:rPr lang="en-AU" sz="1400" kern="1200" dirty="0"/>
            <a:t>Cautiously restart infusion at a slower rate</a:t>
          </a:r>
        </a:p>
      </dsp:txBody>
      <dsp:txXfrm>
        <a:off x="4485130" y="1193232"/>
        <a:ext cx="1491183" cy="1666484"/>
      </dsp:txXfrm>
    </dsp:sp>
    <dsp:sp modelId="{CA7E5911-F3DA-4A3C-A057-9B60A22631A6}">
      <dsp:nvSpPr>
        <dsp:cNvPr id="0" name=""/>
        <dsp:cNvSpPr/>
      </dsp:nvSpPr>
      <dsp:spPr>
        <a:xfrm>
          <a:off x="6181104" y="1830062"/>
          <a:ext cx="335801" cy="39282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6181104" y="1908627"/>
        <a:ext cx="235061" cy="235694"/>
      </dsp:txXfrm>
    </dsp:sp>
    <dsp:sp modelId="{34175D1D-D90C-4F68-8E9C-FDF25BD7531E}">
      <dsp:nvSpPr>
        <dsp:cNvPr id="0" name=""/>
        <dsp:cNvSpPr/>
      </dsp:nvSpPr>
      <dsp:spPr>
        <a:xfrm>
          <a:off x="6656295" y="1146839"/>
          <a:ext cx="1583969" cy="17592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AU" sz="1400" kern="1200" spc="-4" dirty="0">
              <a:latin typeface="Arial"/>
              <a:cs typeface="Arial"/>
            </a:rPr>
            <a:t>Report</a:t>
          </a:r>
          <a:r>
            <a:rPr lang="en-AU" sz="1400" kern="1200" spc="15" dirty="0">
              <a:latin typeface="Arial"/>
              <a:cs typeface="Arial"/>
            </a:rPr>
            <a:t> and respond to </a:t>
          </a:r>
          <a:r>
            <a:rPr lang="en-AU" sz="1400" kern="1200" dirty="0">
              <a:latin typeface="Arial"/>
              <a:cs typeface="Arial"/>
            </a:rPr>
            <a:t>r</a:t>
          </a:r>
          <a:r>
            <a:rPr lang="en-AU" sz="1400" kern="1200" spc="-8" dirty="0">
              <a:latin typeface="Arial"/>
              <a:cs typeface="Arial"/>
            </a:rPr>
            <a:t>ea</a:t>
          </a:r>
          <a:r>
            <a:rPr lang="en-AU" sz="1400" kern="1200" dirty="0">
              <a:latin typeface="Arial"/>
              <a:cs typeface="Arial"/>
            </a:rPr>
            <a:t>ct</a:t>
          </a:r>
          <a:r>
            <a:rPr lang="en-AU" sz="1400" kern="1200" spc="-4" dirty="0">
              <a:latin typeface="Arial"/>
              <a:cs typeface="Arial"/>
            </a:rPr>
            <a:t>i</a:t>
          </a:r>
          <a:r>
            <a:rPr lang="en-AU" sz="1400" kern="1200" spc="-8" dirty="0">
              <a:latin typeface="Arial"/>
              <a:cs typeface="Arial"/>
            </a:rPr>
            <a:t>on</a:t>
          </a:r>
          <a:r>
            <a:rPr lang="en-AU" sz="1400" kern="1200" dirty="0">
              <a:latin typeface="Arial"/>
              <a:cs typeface="Arial"/>
            </a:rPr>
            <a:t>s</a:t>
          </a:r>
          <a:r>
            <a:rPr lang="en-AU" sz="1400" kern="1200" spc="11" dirty="0">
              <a:latin typeface="Arial"/>
              <a:cs typeface="Arial"/>
            </a:rPr>
            <a:t> </a:t>
          </a:r>
          <a:r>
            <a:rPr lang="en-AU" sz="1400" kern="1200" spc="-8" dirty="0">
              <a:latin typeface="Arial"/>
              <a:cs typeface="Arial"/>
            </a:rPr>
            <a:t>a</a:t>
          </a:r>
          <a:r>
            <a:rPr lang="en-AU" sz="1400" kern="1200" dirty="0">
              <a:latin typeface="Arial"/>
              <a:cs typeface="Arial"/>
            </a:rPr>
            <a:t>s </a:t>
          </a:r>
          <a:r>
            <a:rPr lang="en-AU" sz="1400" kern="1200" spc="-8" dirty="0">
              <a:latin typeface="Arial"/>
              <a:cs typeface="Arial"/>
            </a:rPr>
            <a:t>pe</a:t>
          </a:r>
          <a:r>
            <a:rPr lang="en-AU" sz="1400" kern="1200" dirty="0">
              <a:latin typeface="Arial"/>
              <a:cs typeface="Arial"/>
            </a:rPr>
            <a:t>r</a:t>
          </a:r>
          <a:r>
            <a:rPr lang="en-AU" sz="1400" kern="1200" spc="11" dirty="0">
              <a:latin typeface="Arial"/>
              <a:cs typeface="Arial"/>
            </a:rPr>
            <a:t> </a:t>
          </a:r>
          <a:r>
            <a:rPr lang="en-AU" sz="1400" kern="1200" spc="-4" dirty="0">
              <a:latin typeface="Arial"/>
              <a:cs typeface="Arial"/>
            </a:rPr>
            <a:t>l</a:t>
          </a:r>
          <a:r>
            <a:rPr lang="en-AU" sz="1400" kern="1200" spc="-8" dirty="0">
              <a:latin typeface="Arial"/>
              <a:cs typeface="Arial"/>
            </a:rPr>
            <a:t>o</a:t>
          </a:r>
          <a:r>
            <a:rPr lang="en-AU" sz="1400" kern="1200" dirty="0">
              <a:latin typeface="Arial"/>
              <a:cs typeface="Arial"/>
            </a:rPr>
            <a:t>c</a:t>
          </a:r>
          <a:r>
            <a:rPr lang="en-AU" sz="1400" kern="1200" spc="-8" dirty="0">
              <a:latin typeface="Arial"/>
              <a:cs typeface="Arial"/>
            </a:rPr>
            <a:t>a</a:t>
          </a:r>
          <a:r>
            <a:rPr lang="en-AU" sz="1400" kern="1200" dirty="0">
              <a:latin typeface="Arial"/>
              <a:cs typeface="Arial"/>
            </a:rPr>
            <a:t>l</a:t>
          </a:r>
          <a:r>
            <a:rPr lang="en-AU" sz="1400" kern="1200" spc="8" dirty="0">
              <a:latin typeface="Arial"/>
              <a:cs typeface="Arial"/>
            </a:rPr>
            <a:t> </a:t>
          </a:r>
          <a:r>
            <a:rPr lang="en-AU" sz="1400" kern="1200" spc="-8" dirty="0">
              <a:latin typeface="Arial"/>
              <a:cs typeface="Arial"/>
            </a:rPr>
            <a:t>po</a:t>
          </a:r>
          <a:r>
            <a:rPr lang="en-AU" sz="1400" kern="1200" spc="-4" dirty="0">
              <a:latin typeface="Arial"/>
              <a:cs typeface="Arial"/>
            </a:rPr>
            <a:t>li</a:t>
          </a:r>
          <a:r>
            <a:rPr lang="en-AU" sz="1400" kern="1200" dirty="0">
              <a:latin typeface="Arial"/>
              <a:cs typeface="Arial"/>
            </a:rPr>
            <a:t>c</a:t>
          </a:r>
          <a:r>
            <a:rPr lang="en-AU" sz="1400" kern="1200" spc="-19" dirty="0">
              <a:latin typeface="Arial"/>
              <a:cs typeface="Arial"/>
            </a:rPr>
            <a:t>y</a:t>
          </a:r>
          <a:endParaRPr lang="en-AU" sz="1400" kern="1200" dirty="0"/>
        </a:p>
        <a:p>
          <a:pPr marL="114300" lvl="1" indent="-114300" algn="l" defTabSz="622300">
            <a:lnSpc>
              <a:spcPct val="90000"/>
            </a:lnSpc>
            <a:spcBef>
              <a:spcPct val="0"/>
            </a:spcBef>
            <a:spcAft>
              <a:spcPct val="15000"/>
            </a:spcAft>
            <a:buChar char="•"/>
          </a:pPr>
          <a:r>
            <a:rPr lang="en-AU" sz="1400" kern="1200" spc="-4" dirty="0">
              <a:latin typeface="Arial"/>
              <a:cs typeface="Arial"/>
            </a:rPr>
            <a:t>Report s</a:t>
          </a:r>
          <a:r>
            <a:rPr lang="en-AU" sz="1400" kern="1200" spc="-8" dirty="0">
              <a:latin typeface="Arial"/>
              <a:cs typeface="Arial"/>
            </a:rPr>
            <a:t>e</a:t>
          </a:r>
          <a:r>
            <a:rPr lang="en-AU" sz="1400" kern="1200" dirty="0">
              <a:latin typeface="Arial"/>
              <a:cs typeface="Arial"/>
            </a:rPr>
            <a:t>r</a:t>
          </a:r>
          <a:r>
            <a:rPr lang="en-AU" sz="1400" kern="1200" spc="-4" dirty="0">
              <a:latin typeface="Arial"/>
              <a:cs typeface="Arial"/>
            </a:rPr>
            <a:t>i</a:t>
          </a:r>
          <a:r>
            <a:rPr lang="en-AU" sz="1400" kern="1200" spc="-8" dirty="0">
              <a:latin typeface="Arial"/>
              <a:cs typeface="Arial"/>
            </a:rPr>
            <a:t>ou</a:t>
          </a:r>
          <a:r>
            <a:rPr lang="en-AU" sz="1400" kern="1200" dirty="0">
              <a:latin typeface="Arial"/>
              <a:cs typeface="Arial"/>
            </a:rPr>
            <a:t>s</a:t>
          </a:r>
          <a:r>
            <a:rPr lang="en-AU" sz="1400" kern="1200" spc="11" dirty="0">
              <a:latin typeface="Arial"/>
              <a:cs typeface="Arial"/>
            </a:rPr>
            <a:t> </a:t>
          </a:r>
          <a:r>
            <a:rPr lang="en-AU" sz="1400" kern="1200" spc="-8" dirty="0">
              <a:latin typeface="Arial"/>
              <a:cs typeface="Arial"/>
            </a:rPr>
            <a:t>ad</a:t>
          </a:r>
          <a:r>
            <a:rPr lang="en-AU" sz="1400" kern="1200" dirty="0">
              <a:latin typeface="Arial"/>
              <a:cs typeface="Arial"/>
            </a:rPr>
            <a:t>v</a:t>
          </a:r>
          <a:r>
            <a:rPr lang="en-AU" sz="1400" kern="1200" spc="-8" dirty="0">
              <a:latin typeface="Arial"/>
              <a:cs typeface="Arial"/>
            </a:rPr>
            <a:t>e</a:t>
          </a:r>
          <a:r>
            <a:rPr lang="en-AU" sz="1400" kern="1200" dirty="0">
              <a:latin typeface="Arial"/>
              <a:cs typeface="Arial"/>
            </a:rPr>
            <a:t>rse</a:t>
          </a:r>
          <a:r>
            <a:rPr lang="en-AU" sz="1400" kern="1200" spc="8" dirty="0">
              <a:latin typeface="Arial"/>
              <a:cs typeface="Arial"/>
            </a:rPr>
            <a:t> </a:t>
          </a:r>
          <a:r>
            <a:rPr lang="en-AU" sz="1400" kern="1200" spc="-8" dirty="0">
              <a:latin typeface="Arial"/>
              <a:cs typeface="Arial"/>
            </a:rPr>
            <a:t>reactions </a:t>
          </a:r>
          <a:r>
            <a:rPr lang="en-AU" sz="1400" kern="1200" dirty="0">
              <a:latin typeface="Arial"/>
              <a:cs typeface="Arial"/>
            </a:rPr>
            <a:t>to</a:t>
          </a:r>
          <a:r>
            <a:rPr lang="en-AU" sz="1400" kern="1200" spc="-4" dirty="0">
              <a:latin typeface="Arial"/>
              <a:cs typeface="Arial"/>
            </a:rPr>
            <a:t> </a:t>
          </a:r>
          <a:r>
            <a:rPr lang="en-AU" sz="1400" kern="1200" dirty="0">
              <a:latin typeface="Arial"/>
              <a:cs typeface="Arial"/>
            </a:rPr>
            <a:t>t</a:t>
          </a:r>
          <a:r>
            <a:rPr lang="en-AU" sz="1400" kern="1200" spc="-8" dirty="0">
              <a:latin typeface="Arial"/>
              <a:cs typeface="Arial"/>
            </a:rPr>
            <a:t>h</a:t>
          </a:r>
          <a:r>
            <a:rPr lang="en-AU" sz="1400" kern="1200" dirty="0">
              <a:latin typeface="Arial"/>
              <a:cs typeface="Arial"/>
            </a:rPr>
            <a:t>e</a:t>
          </a:r>
          <a:r>
            <a:rPr lang="en-AU" sz="1400" kern="1200" spc="-4" dirty="0">
              <a:latin typeface="Arial"/>
              <a:cs typeface="Arial"/>
            </a:rPr>
            <a:t> </a:t>
          </a:r>
          <a:r>
            <a:rPr lang="en-AU" sz="1400" kern="1200" dirty="0">
              <a:latin typeface="Arial"/>
              <a:cs typeface="Arial"/>
            </a:rPr>
            <a:t>m</a:t>
          </a:r>
          <a:r>
            <a:rPr lang="en-AU" sz="1400" kern="1200" spc="-8" dirty="0">
              <a:latin typeface="Arial"/>
              <a:cs typeface="Arial"/>
            </a:rPr>
            <a:t>anu</a:t>
          </a:r>
          <a:r>
            <a:rPr lang="en-AU" sz="1400" kern="1200" dirty="0">
              <a:latin typeface="Arial"/>
              <a:cs typeface="Arial"/>
            </a:rPr>
            <a:t>f</a:t>
          </a:r>
          <a:r>
            <a:rPr lang="en-AU" sz="1400" kern="1200" spc="-8" dirty="0">
              <a:latin typeface="Arial"/>
              <a:cs typeface="Arial"/>
            </a:rPr>
            <a:t>a</a:t>
          </a:r>
          <a:r>
            <a:rPr lang="en-AU" sz="1400" kern="1200" dirty="0">
              <a:latin typeface="Arial"/>
              <a:cs typeface="Arial"/>
            </a:rPr>
            <a:t>ct</a:t>
          </a:r>
          <a:r>
            <a:rPr lang="en-AU" sz="1400" kern="1200" spc="-8" dirty="0">
              <a:latin typeface="Arial"/>
              <a:cs typeface="Arial"/>
            </a:rPr>
            <a:t>u</a:t>
          </a:r>
          <a:r>
            <a:rPr lang="en-AU" sz="1400" kern="1200" dirty="0">
              <a:latin typeface="Arial"/>
              <a:cs typeface="Arial"/>
            </a:rPr>
            <a:t>r</a:t>
          </a:r>
          <a:r>
            <a:rPr lang="en-AU" sz="1400" kern="1200" spc="-8" dirty="0">
              <a:latin typeface="Arial"/>
              <a:cs typeface="Arial"/>
            </a:rPr>
            <a:t>e</a:t>
          </a:r>
          <a:r>
            <a:rPr lang="en-AU" sz="1400" kern="1200" spc="-75" dirty="0">
              <a:latin typeface="Arial"/>
              <a:cs typeface="Arial"/>
            </a:rPr>
            <a:t>r</a:t>
          </a:r>
          <a:endParaRPr lang="en-AU" sz="1400" kern="1200" dirty="0"/>
        </a:p>
      </dsp:txBody>
      <dsp:txXfrm>
        <a:off x="6702688" y="1193232"/>
        <a:ext cx="1491183" cy="16664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28/04/2023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ifeblood.com.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Lifeblood and Blood Matters acknowledge and pay respect to the past, present and future traditional custodians and elders of this land and the continuation of cultural, spiritual and educational practices of Aboriginal and Torres Strait Islander peoples. </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286905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starting rate is for patients new to IVIg, are switched form an alternative IVIg product, have not received an IVIg product for a long time. </a:t>
            </a:r>
          </a:p>
          <a:p>
            <a:r>
              <a:rPr lang="en-AU" dirty="0"/>
              <a:t>In patients at risk of acute renal failure or thromboembolic adverse reactions, IVIg products should be administered at the minimum rate of infusion and dose practicable.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13</a:t>
            </a:fld>
            <a:endParaRPr lang="en-AU" altLang="en-US"/>
          </a:p>
        </p:txBody>
      </p:sp>
    </p:spTree>
    <p:extLst>
      <p:ext uri="{BB962C8B-B14F-4D97-AF65-F5344CB8AC3E}">
        <p14:creationId xmlns:p14="http://schemas.microsoft.com/office/powerpoint/2010/main" val="331515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Orders for administration should clearly document whether it is </a:t>
            </a:r>
            <a:r>
              <a:rPr lang="en-AU" dirty="0" err="1"/>
              <a:t>Privigen</a:t>
            </a:r>
            <a:r>
              <a:rPr lang="en-AU" dirty="0"/>
              <a:t> (imported product) or </a:t>
            </a:r>
            <a:r>
              <a:rPr lang="en-AU" dirty="0" err="1"/>
              <a:t>Privigen</a:t>
            </a:r>
            <a:r>
              <a:rPr lang="en-AU" dirty="0"/>
              <a:t> AU (Australian product) that is required for the patient.</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16</a:t>
            </a:fld>
            <a:endParaRPr lang="en-AU" altLang="en-US"/>
          </a:p>
        </p:txBody>
      </p:sp>
    </p:spTree>
    <p:extLst>
      <p:ext uri="{BB962C8B-B14F-4D97-AF65-F5344CB8AC3E}">
        <p14:creationId xmlns:p14="http://schemas.microsoft.com/office/powerpoint/2010/main" val="3618096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2818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35549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25</a:t>
            </a:fld>
            <a:endParaRPr lang="en-AU" altLang="en-US"/>
          </a:p>
        </p:txBody>
      </p:sp>
    </p:spTree>
    <p:extLst>
      <p:ext uri="{BB962C8B-B14F-4D97-AF65-F5344CB8AC3E}">
        <p14:creationId xmlns:p14="http://schemas.microsoft.com/office/powerpoint/2010/main" val="96162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dirty="0"/>
              <a:t>Check:</a:t>
            </a:r>
          </a:p>
          <a:p>
            <a:pPr marL="171450" indent="-171450">
              <a:buFont typeface="Arial" panose="020B0604020202020204" pitchFamily="34" charset="0"/>
              <a:buChar char="•"/>
            </a:pPr>
            <a:r>
              <a:rPr lang="en-AU" dirty="0"/>
              <a:t>if this is the first time the patient has received IVIg </a:t>
            </a:r>
          </a:p>
          <a:p>
            <a:pPr marL="171450" indent="-171450">
              <a:buFont typeface="Arial" panose="020B0604020202020204" pitchFamily="34" charset="0"/>
              <a:buChar char="•"/>
            </a:pPr>
            <a:r>
              <a:rPr lang="en-AU" dirty="0"/>
              <a:t>if there has been an extended period of time between doses 6-8 weeks or more</a:t>
            </a:r>
          </a:p>
          <a:p>
            <a:pPr marL="171450" indent="-171450">
              <a:buFont typeface="Arial" panose="020B0604020202020204" pitchFamily="34" charset="0"/>
              <a:buChar char="•"/>
            </a:pPr>
            <a:r>
              <a:rPr lang="en-AU" dirty="0"/>
              <a:t>the patient has had a change of product</a:t>
            </a:r>
          </a:p>
          <a:p>
            <a:r>
              <a:rPr lang="en-AU" dirty="0"/>
              <a:t>If any of the above apply the rate of infusion may need to be slower than for patients who have been receiving IVIg regularly.</a:t>
            </a:r>
            <a:endParaRPr dirty="0"/>
          </a:p>
        </p:txBody>
      </p:sp>
    </p:spTree>
    <p:extLst>
      <p:ext uri="{BB962C8B-B14F-4D97-AF65-F5344CB8AC3E}">
        <p14:creationId xmlns:p14="http://schemas.microsoft.com/office/powerpoint/2010/main" val="118691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6349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9619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3649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dirty="0"/>
              <a:t>Rates may also need to be slowed if</a:t>
            </a:r>
          </a:p>
          <a:p>
            <a:pPr marL="171450" indent="-171450">
              <a:buFont typeface="Arial" panose="020B0604020202020204" pitchFamily="34" charset="0"/>
              <a:buChar char="•"/>
            </a:pPr>
            <a:r>
              <a:rPr lang="en-AU" dirty="0"/>
              <a:t>if this is the first time the patient has received IVIg </a:t>
            </a:r>
          </a:p>
          <a:p>
            <a:pPr marL="171450" indent="-171450">
              <a:buFont typeface="Arial" panose="020B0604020202020204" pitchFamily="34" charset="0"/>
              <a:buChar char="•"/>
            </a:pPr>
            <a:r>
              <a:rPr lang="en-AU" dirty="0"/>
              <a:t>if there has been an extended period of time between doses 6-8 weeks or more</a:t>
            </a:r>
          </a:p>
          <a:p>
            <a:pPr marL="171450" indent="-171450">
              <a:buFont typeface="Arial" panose="020B0604020202020204" pitchFamily="34" charset="0"/>
              <a:buChar char="•"/>
            </a:pPr>
            <a:r>
              <a:rPr lang="en-AU" dirty="0"/>
              <a:t>the patient has had a change of product</a:t>
            </a:r>
          </a:p>
          <a:p>
            <a:pPr marL="171450" indent="-171450">
              <a:buFont typeface="Arial" panose="020B0604020202020204" pitchFamily="34" charset="0"/>
              <a:buChar char="•"/>
            </a:pPr>
            <a:r>
              <a:rPr lang="en-AU" dirty="0"/>
              <a:t>the patient has had a previous infusion reaction</a:t>
            </a:r>
          </a:p>
          <a:p>
            <a:endParaRPr dirty="0"/>
          </a:p>
        </p:txBody>
      </p:sp>
    </p:spTree>
    <p:extLst>
      <p:ext uri="{BB962C8B-B14F-4D97-AF65-F5344CB8AC3E}">
        <p14:creationId xmlns:p14="http://schemas.microsoft.com/office/powerpoint/2010/main" val="356265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Management includes:</a:t>
            </a:r>
          </a:p>
          <a:p>
            <a:pPr marL="171450" indent="-171450">
              <a:buFont typeface="Arial" panose="020B0604020202020204" pitchFamily="34" charset="0"/>
              <a:buChar char="•"/>
            </a:pPr>
            <a:r>
              <a:rPr lang="en-AU" dirty="0"/>
              <a:t>Criteria for use of IVIg in Australia, that defines the diseases and conditions where evidence supports the use of IVIg for treatment</a:t>
            </a:r>
          </a:p>
          <a:p>
            <a:pPr marL="171450" indent="-171450">
              <a:buFont typeface="Arial" panose="020B0604020202020204" pitchFamily="34" charset="0"/>
              <a:buChar char="•"/>
            </a:pPr>
            <a:r>
              <a:rPr lang="en-AU" dirty="0" err="1"/>
              <a:t>BloodStar</a:t>
            </a:r>
            <a:r>
              <a:rPr lang="en-AU" dirty="0"/>
              <a:t>, an online system used across Australia to manage access to the supply of government funded immunoglobulin products. The system manages the authorisation request and review process  for the treatment of conditions identified in the Criteria for the clinical use of intravenous immunoglobulin in Australia</a:t>
            </a:r>
          </a:p>
          <a:p>
            <a:pPr marL="171450" indent="-171450">
              <a:buFont typeface="Arial" panose="020B0604020202020204" pitchFamily="34" charset="0"/>
              <a:buChar char="•"/>
            </a:pP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I</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m</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por</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ti</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ng</a:t>
            </a:r>
            <a:r>
              <a:rPr kumimoji="0" lang="en-AU" sz="1500" b="0" i="0" u="none" strike="noStrike" kern="1200" cap="none" spc="-23" normalizeH="0" baseline="0" noProof="0" dirty="0">
                <a:ln>
                  <a:noFill/>
                </a:ln>
                <a:solidFill>
                  <a:prstClr val="black"/>
                </a:solidFill>
                <a:effectLst/>
                <a:uLnTx/>
                <a:uFillTx/>
                <a:latin typeface="Arial"/>
                <a:ea typeface="ＭＳ Ｐゴシック" pitchFamily="34" charset="-128"/>
                <a:cs typeface="Arial"/>
              </a:rPr>
              <a:t> </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produ</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c</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t</a:t>
            </a:r>
            <a:r>
              <a:rPr kumimoji="0" lang="en-AU" sz="1500" b="0" i="0" u="none" strike="noStrike" kern="1200" cap="none" spc="-38" normalizeH="0" baseline="0" noProof="0" dirty="0">
                <a:ln>
                  <a:noFill/>
                </a:ln>
                <a:solidFill>
                  <a:prstClr val="black"/>
                </a:solidFill>
                <a:effectLst/>
                <a:uLnTx/>
                <a:uFillTx/>
                <a:latin typeface="Arial"/>
                <a:ea typeface="ＭＳ Ｐゴシック" pitchFamily="34" charset="-128"/>
                <a:cs typeface="Arial"/>
              </a:rPr>
              <a:t> </a:t>
            </a: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t</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o</a:t>
            </a:r>
            <a:r>
              <a:rPr kumimoji="0" lang="en-AU" sz="1500" b="0" i="0" u="none" strike="noStrike" kern="1200" cap="none" spc="-11" normalizeH="0" baseline="0" noProof="0" dirty="0">
                <a:ln>
                  <a:noFill/>
                </a:ln>
                <a:solidFill>
                  <a:prstClr val="black"/>
                </a:solidFill>
                <a:effectLst/>
                <a:uLnTx/>
                <a:uFillTx/>
                <a:latin typeface="Arial"/>
                <a:ea typeface="ＭＳ Ｐゴシック" pitchFamily="34" charset="-128"/>
                <a:cs typeface="Arial"/>
              </a:rPr>
              <a:t> </a:t>
            </a: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f</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il</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 </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s</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hor</a:t>
            </a:r>
            <a:r>
              <a:rPr kumimoji="0" lang="en-AU" sz="1500" b="0" i="0" u="none" strike="noStrike" kern="1200" cap="none" spc="-8" normalizeH="0" baseline="0" noProof="0" dirty="0">
                <a:ln>
                  <a:noFill/>
                </a:ln>
                <a:solidFill>
                  <a:prstClr val="black"/>
                </a:solidFill>
                <a:effectLst/>
                <a:uLnTx/>
                <a:uFillTx/>
                <a:latin typeface="Arial"/>
                <a:ea typeface="ＭＳ Ｐゴシック" pitchFamily="34" charset="-128"/>
                <a:cs typeface="Arial"/>
              </a:rPr>
              <a:t>t</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f</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a</a:t>
            </a:r>
            <a:r>
              <a:rPr kumimoji="0" lang="en-AU" sz="1500" b="0" i="0" u="none" strike="noStrike" kern="1200" cap="none" spc="-4" normalizeH="0" baseline="0" noProof="0" dirty="0">
                <a:ln>
                  <a:noFill/>
                </a:ln>
                <a:solidFill>
                  <a:prstClr val="black"/>
                </a:solidFill>
                <a:effectLst/>
                <a:uLnTx/>
                <a:uFillTx/>
                <a:latin typeface="Arial"/>
                <a:ea typeface="ＭＳ Ｐゴシック" pitchFamily="34" charset="-128"/>
                <a:cs typeface="Arial"/>
              </a:rPr>
              <a:t>l</a:t>
            </a:r>
            <a:r>
              <a:rPr kumimoji="0" lang="en-AU" sz="1500" b="0" i="0" u="none" strike="noStrike" kern="1200" cap="none" spc="0" normalizeH="0" baseline="0" noProof="0" dirty="0">
                <a:ln>
                  <a:noFill/>
                </a:ln>
                <a:solidFill>
                  <a:prstClr val="black"/>
                </a:solidFill>
                <a:effectLst/>
                <a:uLnTx/>
                <a:uFillTx/>
                <a:latin typeface="Arial"/>
                <a:ea typeface="ＭＳ Ｐゴシック" pitchFamily="34" charset="-128"/>
                <a:cs typeface="Arial"/>
              </a:rPr>
              <a:t>l in the Australian supply</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a:t>
            </a:fld>
            <a:endParaRPr lang="en-AU" altLang="en-US"/>
          </a:p>
        </p:txBody>
      </p:sp>
    </p:spTree>
    <p:extLst>
      <p:ext uri="{BB962C8B-B14F-4D97-AF65-F5344CB8AC3E}">
        <p14:creationId xmlns:p14="http://schemas.microsoft.com/office/powerpoint/2010/main" val="788904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7229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33</a:t>
            </a:fld>
            <a:endParaRPr lang="en-AU" altLang="en-US"/>
          </a:p>
        </p:txBody>
      </p:sp>
    </p:spTree>
    <p:extLst>
      <p:ext uri="{BB962C8B-B14F-4D97-AF65-F5344CB8AC3E}">
        <p14:creationId xmlns:p14="http://schemas.microsoft.com/office/powerpoint/2010/main" val="912473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34</a:t>
            </a:fld>
            <a:endParaRPr lang="en-AU" altLang="en-US"/>
          </a:p>
        </p:txBody>
      </p:sp>
    </p:spTree>
    <p:extLst>
      <p:ext uri="{BB962C8B-B14F-4D97-AF65-F5344CB8AC3E}">
        <p14:creationId xmlns:p14="http://schemas.microsoft.com/office/powerpoint/2010/main" val="1484496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13207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36</a:t>
            </a:fld>
            <a:endParaRPr lang="en-AU" altLang="en-US"/>
          </a:p>
        </p:txBody>
      </p:sp>
    </p:spTree>
    <p:extLst>
      <p:ext uri="{BB962C8B-B14F-4D97-AF65-F5344CB8AC3E}">
        <p14:creationId xmlns:p14="http://schemas.microsoft.com/office/powerpoint/2010/main" val="1700037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0067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77703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Australian governments fund the Australian Red Cross Lifeblood for the provision of blood, blood products and services to the Australian community. </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40</a:t>
            </a:fld>
            <a:endParaRPr lang="en-AU" altLang="en-US"/>
          </a:p>
        </p:txBody>
      </p:sp>
    </p:spTree>
    <p:extLst>
      <p:ext uri="{BB962C8B-B14F-4D97-AF65-F5344CB8AC3E}">
        <p14:creationId xmlns:p14="http://schemas.microsoft.com/office/powerpoint/2010/main" val="868247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41</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algn="l"/>
            <a:r>
              <a:rPr lang="en-AU" b="0" i="0" dirty="0">
                <a:solidFill>
                  <a:srgbClr val="5B5C5F"/>
                </a:solidFill>
                <a:effectLst/>
                <a:latin typeface="TitilliumTextRegular"/>
              </a:rPr>
              <a:t>Under the National Fractionation Agreement for Australia between the National Blood Authority and CSL Behring, CSL Behring has been investing in new facilities at its manufacturing site at Broadmeadows in Victoria to provide expanded capacity for processing Australia’s growing annual domestic plasma collections.</a:t>
            </a:r>
          </a:p>
          <a:p>
            <a:pPr algn="l"/>
            <a:r>
              <a:rPr lang="en-AU" b="0" i="0" dirty="0">
                <a:solidFill>
                  <a:srgbClr val="5B5C5F"/>
                </a:solidFill>
                <a:effectLst/>
                <a:latin typeface="TitilliumTextRegular"/>
              </a:rPr>
              <a:t>Under this transition the manufacturing process for five of Australia’s domestic plasma products will change. The products will continue to be manufactured in Australia from Australia’s plasma, but will be manufactured using CSL Behring’s global manufacturing processes. </a:t>
            </a:r>
          </a:p>
          <a:p>
            <a:pPr algn="l"/>
            <a:r>
              <a:rPr lang="en-AU" b="0" i="0" dirty="0">
                <a:solidFill>
                  <a:srgbClr val="5B5C5F"/>
                </a:solidFill>
                <a:effectLst/>
                <a:latin typeface="TitilliumTextRegular"/>
              </a:rPr>
              <a:t>The trade names of the transitioned products reflect their manufacturing process, while the AU denotes the product is manufactured from plasma collected in Australia.</a:t>
            </a:r>
          </a:p>
          <a:p>
            <a:endParaRPr lang="en-AU" dirty="0"/>
          </a:p>
          <a:p>
            <a:r>
              <a:rPr lang="en-AU" dirty="0"/>
              <a:t>In 2023 these changes will commence. </a:t>
            </a:r>
          </a:p>
          <a:p>
            <a:r>
              <a:rPr lang="en-AU" dirty="0"/>
              <a:t>When this occurs </a:t>
            </a:r>
            <a:r>
              <a:rPr lang="en-AU" dirty="0" err="1"/>
              <a:t>Intragam</a:t>
            </a:r>
            <a:r>
              <a:rPr lang="en-AU" dirty="0"/>
              <a:t> 10 will become Privigen AU, both products being a 10% formulation.</a:t>
            </a:r>
          </a:p>
          <a:p>
            <a:r>
              <a:rPr lang="en-AU" dirty="0"/>
              <a:t>For SCIg </a:t>
            </a:r>
            <a:r>
              <a:rPr lang="en-AU" dirty="0" err="1"/>
              <a:t>Evagam</a:t>
            </a:r>
            <a:r>
              <a:rPr lang="en-AU" dirty="0"/>
              <a:t> will be replace with Hizentra AU which will be a 20% formulation compared to 16% for </a:t>
            </a:r>
            <a:r>
              <a:rPr lang="en-AU" dirty="0" err="1"/>
              <a:t>Evogam</a:t>
            </a:r>
            <a:r>
              <a:rPr lang="en-AU" dirty="0"/>
              <a:t>.</a:t>
            </a:r>
            <a:endParaRPr dirty="0"/>
          </a:p>
        </p:txBody>
      </p:sp>
    </p:spTree>
    <p:extLst>
      <p:ext uri="{BB962C8B-B14F-4D97-AF65-F5344CB8AC3E}">
        <p14:creationId xmlns:p14="http://schemas.microsoft.com/office/powerpoint/2010/main" val="278466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AU" sz="1200" b="1" i="0" kern="1200" dirty="0">
                <a:solidFill>
                  <a:schemeClr val="tx1"/>
                </a:solidFill>
                <a:effectLst/>
                <a:latin typeface="+mn-lt"/>
                <a:ea typeface="+mn-ea"/>
                <a:cs typeface="+mn-cs"/>
              </a:rPr>
              <a:t>Prescribers</a:t>
            </a:r>
            <a:r>
              <a:rPr lang="en-AU" sz="1200" b="0" i="0" kern="1200" dirty="0">
                <a:solidFill>
                  <a:schemeClr val="tx1"/>
                </a:solidFill>
                <a:effectLst/>
                <a:latin typeface="+mn-lt"/>
                <a:ea typeface="+mn-ea"/>
                <a:cs typeface="+mn-cs"/>
              </a:rPr>
              <a:t>  – In the course of managing patient treatment, at the point of requesting authorisation for access to government funded product for the treatment of a patient’s medical condition</a:t>
            </a:r>
          </a:p>
          <a:p>
            <a:r>
              <a:rPr lang="en-AU" sz="1200" b="1" i="0" kern="1200" dirty="0">
                <a:solidFill>
                  <a:schemeClr val="tx1"/>
                </a:solidFill>
                <a:effectLst/>
                <a:latin typeface="+mn-lt"/>
                <a:ea typeface="+mn-ea"/>
                <a:cs typeface="+mn-cs"/>
              </a:rPr>
              <a:t>Authorisers</a:t>
            </a:r>
            <a:r>
              <a:rPr lang="en-AU" sz="1200" b="0" i="0" kern="1200" dirty="0">
                <a:solidFill>
                  <a:schemeClr val="tx1"/>
                </a:solidFill>
                <a:effectLst/>
                <a:latin typeface="+mn-lt"/>
                <a:ea typeface="+mn-ea"/>
                <a:cs typeface="+mn-cs"/>
              </a:rPr>
              <a:t> – Specified staff of the </a:t>
            </a:r>
            <a:r>
              <a:rPr lang="en-AU" sz="1200" b="0" i="0" u="sng" kern="1200" dirty="0">
                <a:solidFill>
                  <a:schemeClr val="tx1"/>
                </a:solidFill>
                <a:effectLst/>
                <a:latin typeface="+mn-lt"/>
                <a:ea typeface="+mn-ea"/>
                <a:cs typeface="+mn-cs"/>
                <a:hlinkClick r:id="rId3"/>
              </a:rPr>
              <a:t>Australian Red Cross </a:t>
            </a:r>
            <a:r>
              <a:rPr lang="en-AU" sz="1200" b="0" i="0" u="none" strike="noStrike" kern="1200" dirty="0">
                <a:solidFill>
                  <a:schemeClr val="tx1"/>
                </a:solidFill>
                <a:effectLst/>
                <a:latin typeface="+mn-lt"/>
                <a:ea typeface="+mn-ea"/>
                <a:cs typeface="+mn-cs"/>
                <a:hlinkClick r:id="rId3"/>
              </a:rPr>
              <a:t>(link is external)</a:t>
            </a:r>
            <a:r>
              <a:rPr lang="en-AU" sz="1200" b="0" i="0" u="sng" kern="1200" dirty="0">
                <a:solidFill>
                  <a:schemeClr val="tx1"/>
                </a:solidFill>
                <a:effectLst/>
                <a:latin typeface="+mn-lt"/>
                <a:ea typeface="+mn-ea"/>
                <a:cs typeface="+mn-cs"/>
                <a:hlinkClick r:id="rId3"/>
              </a:rPr>
              <a:t>Lifeblood</a:t>
            </a:r>
            <a:r>
              <a:rPr lang="en-AU" sz="1200" b="0" i="0" u="none" strike="noStrike" kern="1200" dirty="0">
                <a:solidFill>
                  <a:schemeClr val="tx1"/>
                </a:solidFill>
                <a:effectLst/>
                <a:latin typeface="+mn-lt"/>
                <a:ea typeface="+mn-ea"/>
                <a:cs typeface="+mn-cs"/>
                <a:hlinkClick r:id="rId3"/>
              </a:rPr>
              <a:t>(link is external)</a:t>
            </a:r>
            <a:r>
              <a:rPr lang="en-AU" sz="1200" b="0" i="0" kern="1200" dirty="0">
                <a:solidFill>
                  <a:schemeClr val="tx1"/>
                </a:solidFill>
                <a:effectLst/>
                <a:latin typeface="+mn-lt"/>
                <a:ea typeface="+mn-ea"/>
                <a:cs typeface="+mn-cs"/>
              </a:rPr>
              <a:t> are responsible for authorising initial and continuing access to government funded immunoglobulin products;</a:t>
            </a:r>
          </a:p>
          <a:p>
            <a:r>
              <a:rPr lang="en-AU" sz="1200" b="1" i="0" kern="1200" dirty="0">
                <a:solidFill>
                  <a:schemeClr val="tx1"/>
                </a:solidFill>
                <a:effectLst/>
                <a:latin typeface="+mn-lt"/>
                <a:ea typeface="+mn-ea"/>
                <a:cs typeface="+mn-cs"/>
              </a:rPr>
              <a:t>Nurses</a:t>
            </a:r>
            <a:r>
              <a:rPr lang="en-AU" sz="1200" b="0" i="0" kern="1200" dirty="0">
                <a:solidFill>
                  <a:schemeClr val="tx1"/>
                </a:solidFill>
                <a:effectLst/>
                <a:latin typeface="+mn-lt"/>
                <a:ea typeface="+mn-ea"/>
                <a:cs typeface="+mn-cs"/>
              </a:rPr>
              <a:t> – In the course of managing patient treatment, to confirm patient’s authorisation status, request the dispense of product and coordinate with patient’s infusion appointments to ensure the correct product is dispensed; and</a:t>
            </a:r>
          </a:p>
          <a:p>
            <a:r>
              <a:rPr lang="en-AU" sz="1200" b="1" i="0" kern="1200" dirty="0">
                <a:solidFill>
                  <a:schemeClr val="tx1"/>
                </a:solidFill>
                <a:effectLst/>
                <a:latin typeface="+mn-lt"/>
                <a:ea typeface="+mn-ea"/>
                <a:cs typeface="+mn-cs"/>
              </a:rPr>
              <a:t>Dispensers</a:t>
            </a:r>
            <a:r>
              <a:rPr lang="en-AU" sz="1200" b="0" i="0" kern="1200" dirty="0">
                <a:solidFill>
                  <a:schemeClr val="tx1"/>
                </a:solidFill>
                <a:effectLst/>
                <a:latin typeface="+mn-lt"/>
                <a:ea typeface="+mn-ea"/>
                <a:cs typeface="+mn-cs"/>
              </a:rPr>
              <a:t> – In the course of managing inventory, ordering and dispensing the correct product to authorised patients.​</a:t>
            </a:r>
          </a:p>
          <a:p>
            <a:r>
              <a:rPr lang="en-AU" sz="1200" b="1" i="0" kern="1200" dirty="0">
                <a:solidFill>
                  <a:schemeClr val="tx1"/>
                </a:solidFill>
                <a:effectLst/>
                <a:latin typeface="+mn-lt"/>
                <a:ea typeface="+mn-ea"/>
                <a:cs typeface="+mn-cs"/>
              </a:rPr>
              <a:t>Admin Support</a:t>
            </a:r>
            <a:r>
              <a:rPr lang="en-AU" sz="1200" b="0" i="0" kern="1200" dirty="0">
                <a:solidFill>
                  <a:schemeClr val="tx1"/>
                </a:solidFill>
                <a:effectLst/>
                <a:latin typeface="+mn-lt"/>
                <a:ea typeface="+mn-ea"/>
                <a:cs typeface="+mn-cs"/>
              </a:rPr>
              <a:t> - This role has been designed for Enrolled Nurses and Administrative Support staff to assist Medical Officers and Nurses/Midwifes to manage patients’ treatment.  The admin support role has the same functionality as a Nurse/Midwife role without the ability to update patient consent, edit the ‘Do Not Prescribe’ register, and edit authorisations (transfer of care or change the treating medical specialist). This role does not require AHPRA registration.</a:t>
            </a:r>
          </a:p>
          <a:p>
            <a:endParaRPr dirty="0"/>
          </a:p>
        </p:txBody>
      </p:sp>
    </p:spTree>
    <p:extLst>
      <p:ext uri="{BB962C8B-B14F-4D97-AF65-F5344CB8AC3E}">
        <p14:creationId xmlns:p14="http://schemas.microsoft.com/office/powerpoint/2010/main" val="207023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75063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0420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8657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Intragam</a:t>
            </a:r>
            <a:r>
              <a:rPr lang="en-AU" dirty="0"/>
              <a:t> 10 will no longer be manufactured and will be replaced by </a:t>
            </a:r>
            <a:r>
              <a:rPr lang="en-AU" dirty="0" err="1"/>
              <a:t>Privigen</a:t>
            </a:r>
            <a:r>
              <a:rPr lang="en-AU" dirty="0"/>
              <a:t> AU, starting in April 2023.</a:t>
            </a:r>
          </a:p>
          <a:p>
            <a:r>
              <a:rPr lang="en-AU" dirty="0"/>
              <a:t>All, currently on </a:t>
            </a:r>
            <a:r>
              <a:rPr lang="en-AU" dirty="0" err="1"/>
              <a:t>Intragam</a:t>
            </a:r>
            <a:r>
              <a:rPr lang="en-AU" dirty="0"/>
              <a:t> 10 will need to be moved to </a:t>
            </a:r>
            <a:r>
              <a:rPr lang="en-AU" dirty="0" err="1"/>
              <a:t>Privigen</a:t>
            </a:r>
            <a:r>
              <a:rPr lang="en-AU" dirty="0"/>
              <a:t> AU, or if there is a reason not to move to </a:t>
            </a:r>
            <a:r>
              <a:rPr lang="en-AU" dirty="0" err="1"/>
              <a:t>Privigen</a:t>
            </a:r>
            <a:r>
              <a:rPr lang="en-AU" dirty="0"/>
              <a:t> AU another IVIg.</a:t>
            </a:r>
          </a:p>
          <a:p>
            <a:r>
              <a:rPr lang="en-AU" dirty="0" err="1"/>
              <a:t>Privigen</a:t>
            </a:r>
            <a:r>
              <a:rPr lang="en-AU" dirty="0"/>
              <a:t> AU will be the only Australian plasma product available, made in Australia from the plasma of Australian donors.</a:t>
            </a:r>
          </a:p>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11</a:t>
            </a:fld>
            <a:endParaRPr lang="en-AU" altLang="en-US"/>
          </a:p>
        </p:txBody>
      </p:sp>
    </p:spTree>
    <p:extLst>
      <p:ext uri="{BB962C8B-B14F-4D97-AF65-F5344CB8AC3E}">
        <p14:creationId xmlns:p14="http://schemas.microsoft.com/office/powerpoint/2010/main" val="204885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starting rate is for patients new to IVIg, are switched form an alternative IVIg product, have not received an IVIg product for a long time. </a:t>
            </a:r>
          </a:p>
          <a:p>
            <a:r>
              <a:rPr lang="en-AU" dirty="0"/>
              <a:t>In patients at risk of acute renal failure or thromboembolic adverse reactions, IVIg products should be administered at the minimum rate of infusion and dose practicable.</a:t>
            </a:r>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12</a:t>
            </a:fld>
            <a:endParaRPr lang="en-AU" altLang="en-US"/>
          </a:p>
        </p:txBody>
      </p:sp>
    </p:spTree>
    <p:extLst>
      <p:ext uri="{BB962C8B-B14F-4D97-AF65-F5344CB8AC3E}">
        <p14:creationId xmlns:p14="http://schemas.microsoft.com/office/powerpoint/2010/main" val="3222777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sz="2800"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hasCustomPrompt="1"/>
          </p:nvPr>
        </p:nvSpPr>
        <p:spPr>
          <a:xfrm>
            <a:off x="59690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hasCustomPrompt="1"/>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2035266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lood.gov.au/Intravenous-I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hcp.cslbehring.com.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igliving.com/magazine/ads/IGL_2010-10_AD_Grifols_Flebogamma-5-percent-DIF.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grifols.com/en/product/-/product/spain/flebogamma_10_di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lood.gov.au/pubs/1011report/chapter03/3.3.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2.health.vic.gov.au/hospitals-and-health-services/patient-care/speciality-diagnostics-therapeutics/blood-matters/immunoglobulin-replacement-therapy/scig-implementation-progra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hyperlink" Target="https://www.privigen.com.au/privigen-webapp" TargetMode="External"/><Relationship Id="rId4" Type="http://schemas.openxmlformats.org/officeDocument/2006/relationships/hyperlink" Target="https://hcp.cslbehring.com.au/"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takeda.com/en-au/what-we-do/our-products/" TargetMode="External"/><Relationship Id="rId3" Type="http://schemas.openxmlformats.org/officeDocument/2006/relationships/hyperlink" Target="mailto:vtatn@redcrossblood.org.au" TargetMode="External"/><Relationship Id="rId7" Type="http://schemas.openxmlformats.org/officeDocument/2006/relationships/hyperlink" Target="https://www.octapharma.com/australia/"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grifols.com/" TargetMode="External"/><Relationship Id="rId5" Type="http://schemas.openxmlformats.org/officeDocument/2006/relationships/hyperlink" Target="http://www.csl.com.au/products/product-finder.htm" TargetMode="External"/><Relationship Id="rId4" Type="http://schemas.openxmlformats.org/officeDocument/2006/relationships/hyperlink" Target="https://www.blood.gov.au/patient-factsheets-and-resources" TargetMode="External"/><Relationship Id="rId9"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https://www.grifols.com/en/products-services/-/product-search/australia" TargetMode="External"/><Relationship Id="rId7" Type="http://schemas.openxmlformats.org/officeDocument/2006/relationships/hyperlink" Target="https://www.tga.gov.au/resources/artg/198488"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octapharma.com.au/wp-content/uploads/2022/10/octagam-10_PI_PDF.pdf" TargetMode="External"/><Relationship Id="rId5" Type="http://schemas.openxmlformats.org/officeDocument/2006/relationships/hyperlink" Target="https://www.tga.gov.au/resources/artg/328605" TargetMode="External"/><Relationship Id="rId4" Type="http://schemas.openxmlformats.org/officeDocument/2006/relationships/hyperlink" Target="https://www.cslbehring.com.au/products/products-lis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lood.gov.au/Ig-program-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bloodmatters@redcrossblood.org.a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health.vic.gov.au/patient-care/blood-matters-progra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lood.gov.au/system/files/documents/BloodSTAR-Tip-Sheet-Viewing-authorisation-details-in-BloodSTAR.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blood.gov.au/Ig-program-updates" TargetMode="External"/><Relationship Id="rId2" Type="http://schemas.openxmlformats.org/officeDocument/2006/relationships/hyperlink" Target="https://www.blood.gov.au/Ig-governan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lood.gov.au/bloodstar-support-materia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Lst>
          </p:cNvPr>
          <p:cNvSpPr>
            <a:spLocks noGrp="1"/>
          </p:cNvSpPr>
          <p:nvPr>
            <p:ph type="ctrTitle"/>
          </p:nvPr>
        </p:nvSpPr>
        <p:spPr>
          <a:xfrm>
            <a:off x="540000" y="36797"/>
            <a:ext cx="6803775" cy="1417807"/>
          </a:xfrm>
        </p:spPr>
        <p:txBody>
          <a:bodyPr/>
          <a:lstStyle/>
          <a:p>
            <a:r>
              <a:rPr lang="en-AU" dirty="0"/>
              <a:t>Intravenous immunoglobulin</a:t>
            </a:r>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a:xfrm>
            <a:off x="540000" y="1657349"/>
            <a:ext cx="6024086" cy="1347108"/>
          </a:xfrm>
        </p:spPr>
        <p:txBody>
          <a:bodyPr/>
          <a:lstStyle/>
          <a:p>
            <a:r>
              <a:rPr lang="en-AU" dirty="0"/>
              <a:t>Blood Matters and the Victorian Transfusion Nurses (Australian Red Cross Lifeblood)</a:t>
            </a:r>
          </a:p>
          <a:p>
            <a:endParaRPr lang="en-AU" dirty="0"/>
          </a:p>
          <a:p>
            <a:r>
              <a:rPr lang="en-AU" dirty="0"/>
              <a:t>March 2023</a:t>
            </a:r>
          </a:p>
        </p:txBody>
      </p:sp>
    </p:spTree>
    <p:extLst>
      <p:ext uri="{BB962C8B-B14F-4D97-AF65-F5344CB8AC3E}">
        <p14:creationId xmlns:p14="http://schemas.microsoft.com/office/powerpoint/2010/main" val="121685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38175" y="326957"/>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J</a:t>
            </a:r>
            <a:r>
              <a:rPr sz="2800" spc="-8" dirty="0"/>
              <a:t>u</a:t>
            </a:r>
            <a:r>
              <a:rPr sz="2800" dirty="0"/>
              <a:t>r</a:t>
            </a:r>
            <a:r>
              <a:rPr sz="2800" spc="-4" dirty="0"/>
              <a:t>i</a:t>
            </a:r>
            <a:r>
              <a:rPr sz="2800" spc="4" dirty="0"/>
              <a:t>s</a:t>
            </a:r>
            <a:r>
              <a:rPr sz="2800" spc="-8" dirty="0"/>
              <a:t>d</a:t>
            </a:r>
            <a:r>
              <a:rPr sz="2800" spc="-4" dirty="0"/>
              <a:t>i</a:t>
            </a:r>
            <a:r>
              <a:rPr sz="2800" spc="4" dirty="0"/>
              <a:t>c</a:t>
            </a:r>
            <a:r>
              <a:rPr sz="2800" spc="-4" dirty="0"/>
              <a:t>ti</a:t>
            </a:r>
            <a:r>
              <a:rPr sz="2800" spc="-8" dirty="0"/>
              <a:t>ona</a:t>
            </a:r>
            <a:r>
              <a:rPr sz="2800" dirty="0"/>
              <a:t>l</a:t>
            </a:r>
            <a:r>
              <a:rPr sz="2800" spc="-15" dirty="0"/>
              <a:t> </a:t>
            </a:r>
            <a:r>
              <a:rPr sz="2800" spc="-8" dirty="0"/>
              <a:t>d</a:t>
            </a:r>
            <a:r>
              <a:rPr sz="2800" spc="-4" dirty="0"/>
              <a:t>i</a:t>
            </a:r>
            <a:r>
              <a:rPr sz="2800" dirty="0"/>
              <a:t>r</a:t>
            </a:r>
            <a:r>
              <a:rPr sz="2800" spc="-8" dirty="0"/>
              <a:t>e</a:t>
            </a:r>
            <a:r>
              <a:rPr sz="2800" spc="4" dirty="0"/>
              <a:t>c</a:t>
            </a:r>
            <a:r>
              <a:rPr sz="2800" dirty="0"/>
              <a:t>t</a:t>
            </a:r>
            <a:r>
              <a:rPr sz="2800" spc="-8" dirty="0"/>
              <a:t> o</a:t>
            </a:r>
            <a:r>
              <a:rPr sz="2800" dirty="0"/>
              <a:t>r</a:t>
            </a:r>
            <a:r>
              <a:rPr sz="2800" spc="-8" dirty="0"/>
              <a:t>de</a:t>
            </a:r>
            <a:r>
              <a:rPr sz="2800" dirty="0"/>
              <a:t>rs</a:t>
            </a:r>
            <a:r>
              <a:rPr sz="2800" spc="-15" dirty="0"/>
              <a:t> </a:t>
            </a:r>
            <a:r>
              <a:rPr sz="2800" dirty="0"/>
              <a:t>(</a:t>
            </a:r>
            <a:r>
              <a:rPr sz="2800" spc="4" dirty="0"/>
              <a:t>J</a:t>
            </a:r>
            <a:r>
              <a:rPr sz="2800" dirty="0"/>
              <a:t>DO</a:t>
            </a:r>
            <a:r>
              <a:rPr sz="2800" spc="4" dirty="0"/>
              <a:t>s</a:t>
            </a:r>
            <a:r>
              <a:rPr sz="2800" dirty="0"/>
              <a:t>)</a:t>
            </a:r>
          </a:p>
        </p:txBody>
      </p:sp>
      <p:sp>
        <p:nvSpPr>
          <p:cNvPr id="2" name="object 2"/>
          <p:cNvSpPr txBox="1"/>
          <p:nvPr/>
        </p:nvSpPr>
        <p:spPr>
          <a:xfrm>
            <a:off x="638175" y="1352176"/>
            <a:ext cx="8140065" cy="3426579"/>
          </a:xfrm>
          <a:prstGeom prst="rect">
            <a:avLst/>
          </a:prstGeom>
        </p:spPr>
        <p:txBody>
          <a:bodyPr vert="horz" wrap="square" lIns="0" tIns="0" rIns="0" bIns="0" rtlCol="0">
            <a:spAutoFit/>
          </a:bodyPr>
          <a:lstStyle/>
          <a:p>
            <a:pPr marL="224314" marR="624364" indent="-214789">
              <a:lnSpc>
                <a:spcPct val="120000"/>
              </a:lnSpc>
              <a:buFont typeface="Arial"/>
              <a:buChar char="•"/>
              <a:tabLst>
                <a:tab pos="224790" algn="l"/>
              </a:tabLst>
            </a:pPr>
            <a:r>
              <a:rPr sz="1500" spc="4" dirty="0">
                <a:latin typeface="Arial"/>
                <a:cs typeface="Arial"/>
              </a:rPr>
              <a:t>D</a:t>
            </a:r>
            <a:r>
              <a:rPr sz="1500" dirty="0">
                <a:latin typeface="Arial"/>
                <a:cs typeface="Arial"/>
              </a:rPr>
              <a:t>o</a:t>
            </a:r>
            <a:r>
              <a:rPr sz="1500" spc="4" dirty="0">
                <a:latin typeface="Arial"/>
                <a:cs typeface="Arial"/>
              </a:rPr>
              <a:t>c</a:t>
            </a:r>
            <a:r>
              <a:rPr sz="1500" spc="-4" dirty="0">
                <a:latin typeface="Arial"/>
                <a:cs typeface="Arial"/>
              </a:rPr>
              <a:t>t</a:t>
            </a:r>
            <a:r>
              <a:rPr sz="1500" dirty="0">
                <a:latin typeface="Arial"/>
                <a:cs typeface="Arial"/>
              </a:rPr>
              <a:t>ors</a:t>
            </a:r>
            <a:r>
              <a:rPr sz="1500" spc="-26" dirty="0">
                <a:latin typeface="Arial"/>
                <a:cs typeface="Arial"/>
              </a:rPr>
              <a:t> </a:t>
            </a:r>
            <a:r>
              <a:rPr sz="1500" spc="-4" dirty="0">
                <a:latin typeface="Arial"/>
                <a:cs typeface="Arial"/>
              </a:rPr>
              <a:t>m</a:t>
            </a:r>
            <a:r>
              <a:rPr sz="1500" dirty="0">
                <a:latin typeface="Arial"/>
                <a:cs typeface="Arial"/>
              </a:rPr>
              <a:t>ay</a:t>
            </a:r>
            <a:r>
              <a:rPr sz="1500" spc="-19" dirty="0">
                <a:latin typeface="Arial"/>
                <a:cs typeface="Arial"/>
              </a:rPr>
              <a:t> </a:t>
            </a:r>
            <a:r>
              <a:rPr sz="1500" spc="4" dirty="0">
                <a:latin typeface="Arial"/>
                <a:cs typeface="Arial"/>
              </a:rPr>
              <a:t>w</a:t>
            </a:r>
            <a:r>
              <a:rPr sz="1500" dirty="0">
                <a:latin typeface="Arial"/>
                <a:cs typeface="Arial"/>
              </a:rPr>
              <a:t>ant</a:t>
            </a:r>
            <a:r>
              <a:rPr sz="1500" spc="-19" dirty="0">
                <a:latin typeface="Arial"/>
                <a:cs typeface="Arial"/>
              </a:rPr>
              <a:t> </a:t>
            </a:r>
            <a:r>
              <a:rPr sz="1500" spc="-8" dirty="0">
                <a:latin typeface="Arial"/>
                <a:cs typeface="Arial"/>
              </a:rPr>
              <a:t>t</a:t>
            </a:r>
            <a:r>
              <a:rPr sz="1500" dirty="0">
                <a:latin typeface="Arial"/>
                <a:cs typeface="Arial"/>
              </a:rPr>
              <a:t>o</a:t>
            </a:r>
            <a:r>
              <a:rPr sz="1500" spc="-4" dirty="0">
                <a:latin typeface="Arial"/>
                <a:cs typeface="Arial"/>
              </a:rPr>
              <a:t> </a:t>
            </a:r>
            <a:r>
              <a:rPr sz="1500" dirty="0">
                <a:latin typeface="Arial"/>
                <a:cs typeface="Arial"/>
              </a:rPr>
              <a:t>pre</a:t>
            </a:r>
            <a:r>
              <a:rPr sz="1500" spc="4" dirty="0">
                <a:latin typeface="Arial"/>
                <a:cs typeface="Arial"/>
              </a:rPr>
              <a:t>sc</a:t>
            </a:r>
            <a:r>
              <a:rPr sz="1500" spc="-8" dirty="0">
                <a:latin typeface="Arial"/>
                <a:cs typeface="Arial"/>
              </a:rPr>
              <a:t>r</a:t>
            </a:r>
            <a:r>
              <a:rPr sz="1500" spc="-4" dirty="0">
                <a:latin typeface="Arial"/>
                <a:cs typeface="Arial"/>
              </a:rPr>
              <a:t>i</a:t>
            </a:r>
            <a:r>
              <a:rPr sz="1500" dirty="0">
                <a:latin typeface="Arial"/>
                <a:cs typeface="Arial"/>
              </a:rPr>
              <a:t>be</a:t>
            </a:r>
            <a:r>
              <a:rPr sz="1500" spc="-30" dirty="0">
                <a:latin typeface="Arial"/>
                <a:cs typeface="Arial"/>
              </a:rPr>
              <a:t> </a:t>
            </a:r>
            <a:r>
              <a:rPr sz="1500" spc="-4" dirty="0">
                <a:latin typeface="Arial"/>
                <a:cs typeface="Arial"/>
              </a:rPr>
              <a:t>IVI</a:t>
            </a:r>
            <a:r>
              <a:rPr sz="1500" dirty="0">
                <a:latin typeface="Arial"/>
                <a:cs typeface="Arial"/>
              </a:rPr>
              <a:t>g</a:t>
            </a:r>
            <a:r>
              <a:rPr sz="1500" spc="-11" dirty="0">
                <a:latin typeface="Arial"/>
                <a:cs typeface="Arial"/>
              </a:rPr>
              <a:t> </a:t>
            </a:r>
            <a:r>
              <a:rPr sz="1500" spc="-8" dirty="0">
                <a:latin typeface="Arial"/>
                <a:cs typeface="Arial"/>
              </a:rPr>
              <a:t>f</a:t>
            </a:r>
            <a:r>
              <a:rPr sz="1500" dirty="0">
                <a:latin typeface="Arial"/>
                <a:cs typeface="Arial"/>
              </a:rPr>
              <a:t>or</a:t>
            </a:r>
            <a:r>
              <a:rPr sz="1500" spc="-11" dirty="0">
                <a:latin typeface="Arial"/>
                <a:cs typeface="Arial"/>
              </a:rPr>
              <a:t> </a:t>
            </a:r>
            <a:r>
              <a:rPr sz="1500" spc="-4" dirty="0">
                <a:latin typeface="Arial"/>
                <a:cs typeface="Arial"/>
              </a:rPr>
              <a:t>m</a:t>
            </a:r>
            <a:r>
              <a:rPr sz="1500" dirty="0">
                <a:latin typeface="Arial"/>
                <a:cs typeface="Arial"/>
              </a:rPr>
              <a:t>ed</a:t>
            </a:r>
            <a:r>
              <a:rPr sz="1500" spc="-4" dirty="0">
                <a:latin typeface="Arial"/>
                <a:cs typeface="Arial"/>
              </a:rPr>
              <a:t>i</a:t>
            </a:r>
            <a:r>
              <a:rPr sz="1500" spc="4" dirty="0">
                <a:latin typeface="Arial"/>
                <a:cs typeface="Arial"/>
              </a:rPr>
              <a:t>c</a:t>
            </a:r>
            <a:r>
              <a:rPr sz="1500" dirty="0">
                <a:latin typeface="Arial"/>
                <a:cs typeface="Arial"/>
              </a:rPr>
              <a:t>al</a:t>
            </a:r>
            <a:r>
              <a:rPr sz="1500" spc="-15" dirty="0">
                <a:latin typeface="Arial"/>
                <a:cs typeface="Arial"/>
              </a:rPr>
              <a:t> </a:t>
            </a:r>
            <a:r>
              <a:rPr sz="1500" spc="4" dirty="0">
                <a:latin typeface="Arial"/>
                <a:cs typeface="Arial"/>
              </a:rPr>
              <a:t>c</a:t>
            </a:r>
            <a:r>
              <a:rPr sz="1500" dirty="0">
                <a:latin typeface="Arial"/>
                <a:cs typeface="Arial"/>
              </a:rPr>
              <a:t>ond</a:t>
            </a:r>
            <a:r>
              <a:rPr sz="1500" spc="-4" dirty="0">
                <a:latin typeface="Arial"/>
                <a:cs typeface="Arial"/>
              </a:rPr>
              <a:t>i</a:t>
            </a:r>
            <a:r>
              <a:rPr sz="1500" spc="-8" dirty="0">
                <a:latin typeface="Arial"/>
                <a:cs typeface="Arial"/>
              </a:rPr>
              <a:t>t</a:t>
            </a:r>
            <a:r>
              <a:rPr sz="1500" spc="-4" dirty="0">
                <a:latin typeface="Arial"/>
                <a:cs typeface="Arial"/>
              </a:rPr>
              <a:t>i</a:t>
            </a:r>
            <a:r>
              <a:rPr sz="1500" dirty="0">
                <a:latin typeface="Arial"/>
                <a:cs typeface="Arial"/>
              </a:rPr>
              <a:t>ons</a:t>
            </a:r>
            <a:r>
              <a:rPr sz="1500" spc="-19" dirty="0">
                <a:latin typeface="Arial"/>
                <a:cs typeface="Arial"/>
              </a:rPr>
              <a:t> </a:t>
            </a:r>
            <a:r>
              <a:rPr sz="1500" dirty="0">
                <a:latin typeface="Arial"/>
                <a:cs typeface="Arial"/>
              </a:rPr>
              <a:t>not </a:t>
            </a:r>
            <a:r>
              <a:rPr sz="1500" spc="-8" dirty="0">
                <a:latin typeface="Arial"/>
                <a:cs typeface="Arial"/>
              </a:rPr>
              <a:t>f</a:t>
            </a:r>
            <a:r>
              <a:rPr sz="1500" dirty="0">
                <a:latin typeface="Arial"/>
                <a:cs typeface="Arial"/>
              </a:rPr>
              <a:t>unded</a:t>
            </a:r>
            <a:r>
              <a:rPr sz="1500" spc="-23" dirty="0">
                <a:latin typeface="Arial"/>
                <a:cs typeface="Arial"/>
              </a:rPr>
              <a:t> </a:t>
            </a:r>
            <a:r>
              <a:rPr sz="1500" dirty="0">
                <a:latin typeface="Arial"/>
                <a:cs typeface="Arial"/>
              </a:rPr>
              <a:t>under</a:t>
            </a:r>
            <a:r>
              <a:rPr sz="1500" spc="-19" dirty="0">
                <a:latin typeface="Arial"/>
                <a:cs typeface="Arial"/>
              </a:rPr>
              <a:t> </a:t>
            </a:r>
            <a:r>
              <a:rPr sz="1500" spc="-4"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C</a:t>
            </a:r>
            <a:r>
              <a:rPr sz="1500" dirty="0">
                <a:latin typeface="Arial"/>
                <a:cs typeface="Arial"/>
              </a:rPr>
              <a:t>r</a:t>
            </a:r>
            <a:r>
              <a:rPr sz="1500" spc="-4" dirty="0">
                <a:latin typeface="Arial"/>
                <a:cs typeface="Arial"/>
              </a:rPr>
              <a:t>i</a:t>
            </a:r>
            <a:r>
              <a:rPr sz="1500" spc="-8" dirty="0">
                <a:latin typeface="Arial"/>
                <a:cs typeface="Arial"/>
              </a:rPr>
              <a:t>t</a:t>
            </a:r>
            <a:r>
              <a:rPr sz="1500" dirty="0">
                <a:latin typeface="Arial"/>
                <a:cs typeface="Arial"/>
              </a:rPr>
              <a:t>er</a:t>
            </a:r>
            <a:r>
              <a:rPr sz="1500" spc="-4" dirty="0">
                <a:latin typeface="Arial"/>
                <a:cs typeface="Arial"/>
              </a:rPr>
              <a:t>i</a:t>
            </a:r>
            <a:r>
              <a:rPr sz="1500" dirty="0">
                <a:latin typeface="Arial"/>
                <a:cs typeface="Arial"/>
              </a:rPr>
              <a:t>a</a:t>
            </a:r>
          </a:p>
          <a:p>
            <a:pPr marL="224314" marR="584835" indent="-214789">
              <a:lnSpc>
                <a:spcPct val="120000"/>
              </a:lnSpc>
              <a:spcBef>
                <a:spcPts val="810"/>
              </a:spcBef>
              <a:buFont typeface="Arial"/>
              <a:buChar char="•"/>
              <a:tabLst>
                <a:tab pos="224790" algn="l"/>
              </a:tabLst>
            </a:pPr>
            <a:r>
              <a:rPr sz="1500" spc="-8" dirty="0">
                <a:latin typeface="Arial"/>
                <a:cs typeface="Arial"/>
              </a:rPr>
              <a:t>I</a:t>
            </a:r>
            <a:r>
              <a:rPr sz="1500" dirty="0">
                <a:latin typeface="Arial"/>
                <a:cs typeface="Arial"/>
              </a:rPr>
              <a:t>n</a:t>
            </a:r>
            <a:r>
              <a:rPr sz="1500" spc="-11" dirty="0">
                <a:latin typeface="Arial"/>
                <a:cs typeface="Arial"/>
              </a:rPr>
              <a:t> </a:t>
            </a:r>
            <a:r>
              <a:rPr sz="1500" spc="-8" dirty="0">
                <a:latin typeface="Arial"/>
                <a:cs typeface="Arial"/>
              </a:rPr>
              <a:t>t</a:t>
            </a:r>
            <a:r>
              <a:rPr sz="1500" dirty="0">
                <a:latin typeface="Arial"/>
                <a:cs typeface="Arial"/>
              </a:rPr>
              <a:t>h</a:t>
            </a:r>
            <a:r>
              <a:rPr sz="1500" spc="-4" dirty="0">
                <a:latin typeface="Arial"/>
                <a:cs typeface="Arial"/>
              </a:rPr>
              <a:t>i</a:t>
            </a:r>
            <a:r>
              <a:rPr sz="1500" dirty="0">
                <a:latin typeface="Arial"/>
                <a:cs typeface="Arial"/>
              </a:rPr>
              <a:t>s </a:t>
            </a:r>
            <a:r>
              <a:rPr sz="1500" spc="4" dirty="0">
                <a:latin typeface="Arial"/>
                <a:cs typeface="Arial"/>
              </a:rPr>
              <a:t>c</a:t>
            </a:r>
            <a:r>
              <a:rPr sz="1500" dirty="0">
                <a:latin typeface="Arial"/>
                <a:cs typeface="Arial"/>
              </a:rPr>
              <a:t>a</a:t>
            </a:r>
            <a:r>
              <a:rPr sz="1500" spc="4" dirty="0">
                <a:latin typeface="Arial"/>
                <a:cs typeface="Arial"/>
              </a:rPr>
              <a:t>s</a:t>
            </a:r>
            <a:r>
              <a:rPr sz="1500" dirty="0">
                <a:latin typeface="Arial"/>
                <a:cs typeface="Arial"/>
              </a:rPr>
              <a:t>e,</a:t>
            </a:r>
            <a:r>
              <a:rPr sz="1500" spc="-38" dirty="0">
                <a:latin typeface="Arial"/>
                <a:cs typeface="Arial"/>
              </a:rPr>
              <a:t> </a:t>
            </a:r>
            <a:r>
              <a:rPr sz="1500" spc="-4" dirty="0">
                <a:latin typeface="Arial"/>
                <a:cs typeface="Arial"/>
              </a:rPr>
              <a:t>t</a:t>
            </a:r>
            <a:r>
              <a:rPr sz="1500" dirty="0">
                <a:latin typeface="Arial"/>
                <a:cs typeface="Arial"/>
              </a:rPr>
              <a:t>he</a:t>
            </a:r>
            <a:r>
              <a:rPr sz="1500" spc="-11" dirty="0">
                <a:latin typeface="Arial"/>
                <a:cs typeface="Arial"/>
              </a:rPr>
              <a:t> </a:t>
            </a:r>
            <a:r>
              <a:rPr sz="1500" dirty="0">
                <a:latin typeface="Arial"/>
                <a:cs typeface="Arial"/>
              </a:rPr>
              <a:t>do</a:t>
            </a:r>
            <a:r>
              <a:rPr sz="1500" spc="4" dirty="0">
                <a:latin typeface="Arial"/>
                <a:cs typeface="Arial"/>
              </a:rPr>
              <a:t>c</a:t>
            </a:r>
            <a:r>
              <a:rPr sz="1500" spc="-4" dirty="0">
                <a:latin typeface="Arial"/>
                <a:cs typeface="Arial"/>
              </a:rPr>
              <a:t>t</a:t>
            </a:r>
            <a:r>
              <a:rPr sz="1500" dirty="0">
                <a:latin typeface="Arial"/>
                <a:cs typeface="Arial"/>
              </a:rPr>
              <a:t>or</a:t>
            </a:r>
            <a:r>
              <a:rPr sz="1500" spc="-19" dirty="0">
                <a:latin typeface="Arial"/>
                <a:cs typeface="Arial"/>
              </a:rPr>
              <a:t> </a:t>
            </a:r>
            <a:r>
              <a:rPr sz="1500" spc="4" dirty="0">
                <a:latin typeface="Arial"/>
                <a:cs typeface="Arial"/>
              </a:rPr>
              <a:t>c</a:t>
            </a:r>
            <a:r>
              <a:rPr sz="1500" dirty="0">
                <a:latin typeface="Arial"/>
                <a:cs typeface="Arial"/>
              </a:rPr>
              <a:t>an</a:t>
            </a:r>
            <a:r>
              <a:rPr sz="1500" spc="-23" dirty="0">
                <a:latin typeface="Arial"/>
                <a:cs typeface="Arial"/>
              </a:rPr>
              <a:t> </a:t>
            </a:r>
            <a:r>
              <a:rPr sz="1500" spc="4" dirty="0">
                <a:latin typeface="Arial"/>
                <a:cs typeface="Arial"/>
              </a:rPr>
              <a:t>s</a:t>
            </a:r>
            <a:r>
              <a:rPr sz="1500" dirty="0">
                <a:latin typeface="Arial"/>
                <a:cs typeface="Arial"/>
              </a:rPr>
              <a:t>eek</a:t>
            </a:r>
            <a:r>
              <a:rPr sz="1500" spc="-19" dirty="0">
                <a:latin typeface="Arial"/>
                <a:cs typeface="Arial"/>
              </a:rPr>
              <a:t> </a:t>
            </a:r>
            <a:r>
              <a:rPr sz="1500" spc="-8" dirty="0">
                <a:latin typeface="Arial"/>
                <a:cs typeface="Arial"/>
              </a:rPr>
              <a:t>f</a:t>
            </a:r>
            <a:r>
              <a:rPr sz="1500" dirty="0">
                <a:latin typeface="Arial"/>
                <a:cs typeface="Arial"/>
              </a:rPr>
              <a:t>und</a:t>
            </a:r>
            <a:r>
              <a:rPr sz="1500" spc="-4" dirty="0">
                <a:latin typeface="Arial"/>
                <a:cs typeface="Arial"/>
              </a:rPr>
              <a:t>i</a:t>
            </a:r>
            <a:r>
              <a:rPr sz="1500" dirty="0">
                <a:latin typeface="Arial"/>
                <a:cs typeface="Arial"/>
              </a:rPr>
              <a:t>ng</a:t>
            </a:r>
            <a:r>
              <a:rPr sz="1500" spc="-11" dirty="0">
                <a:latin typeface="Arial"/>
                <a:cs typeface="Arial"/>
              </a:rPr>
              <a:t> </a:t>
            </a:r>
            <a:r>
              <a:rPr sz="1500" spc="-8" dirty="0">
                <a:latin typeface="Arial"/>
                <a:cs typeface="Arial"/>
              </a:rPr>
              <a:t>f</a:t>
            </a:r>
            <a:r>
              <a:rPr sz="1500" dirty="0">
                <a:latin typeface="Arial"/>
                <a:cs typeface="Arial"/>
              </a:rPr>
              <a:t>or</a:t>
            </a:r>
            <a:r>
              <a:rPr sz="1500" spc="-11" dirty="0">
                <a:latin typeface="Arial"/>
                <a:cs typeface="Arial"/>
              </a:rPr>
              <a:t> </a:t>
            </a:r>
            <a:r>
              <a:rPr sz="1500" spc="-8" dirty="0">
                <a:latin typeface="Arial"/>
                <a:cs typeface="Arial"/>
              </a:rPr>
              <a:t>I</a:t>
            </a:r>
            <a:r>
              <a:rPr sz="1500" spc="-4" dirty="0">
                <a:latin typeface="Arial"/>
                <a:cs typeface="Arial"/>
              </a:rPr>
              <a:t>VI</a:t>
            </a:r>
            <a:r>
              <a:rPr sz="1500" dirty="0">
                <a:latin typeface="Arial"/>
                <a:cs typeface="Arial"/>
              </a:rPr>
              <a:t>g</a:t>
            </a:r>
            <a:r>
              <a:rPr sz="1500" spc="-11" dirty="0">
                <a:latin typeface="Arial"/>
                <a:cs typeface="Arial"/>
              </a:rPr>
              <a:t> </a:t>
            </a:r>
            <a:r>
              <a:rPr sz="1500" spc="-8" dirty="0">
                <a:latin typeface="Arial"/>
                <a:cs typeface="Arial"/>
              </a:rPr>
              <a:t>t</a:t>
            </a:r>
            <a:r>
              <a:rPr sz="1500" dirty="0">
                <a:latin typeface="Arial"/>
                <a:cs typeface="Arial"/>
              </a:rPr>
              <a:t>hrough</a:t>
            </a:r>
            <a:r>
              <a:rPr sz="1500" spc="-23" dirty="0">
                <a:latin typeface="Arial"/>
                <a:cs typeface="Arial"/>
              </a:rPr>
              <a:t> </a:t>
            </a:r>
            <a:r>
              <a:rPr sz="1500" spc="-4" dirty="0">
                <a:latin typeface="Arial"/>
                <a:cs typeface="Arial"/>
              </a:rPr>
              <a:t>l</a:t>
            </a:r>
            <a:r>
              <a:rPr sz="1500" dirty="0">
                <a:latin typeface="Arial"/>
                <a:cs typeface="Arial"/>
              </a:rPr>
              <a:t>o</a:t>
            </a:r>
            <a:r>
              <a:rPr sz="1500" spc="4" dirty="0">
                <a:latin typeface="Arial"/>
                <a:cs typeface="Arial"/>
              </a:rPr>
              <a:t>c</a:t>
            </a:r>
            <a:r>
              <a:rPr sz="1500" dirty="0">
                <a:latin typeface="Arial"/>
                <a:cs typeface="Arial"/>
              </a:rPr>
              <a:t>al arrange</a:t>
            </a:r>
            <a:r>
              <a:rPr sz="1500" spc="-11" dirty="0">
                <a:latin typeface="Arial"/>
                <a:cs typeface="Arial"/>
              </a:rPr>
              <a:t>m</a:t>
            </a:r>
            <a:r>
              <a:rPr sz="1500" dirty="0">
                <a:latin typeface="Arial"/>
                <a:cs typeface="Arial"/>
              </a:rPr>
              <a:t>en</a:t>
            </a:r>
            <a:r>
              <a:rPr sz="1500" spc="-4" dirty="0">
                <a:latin typeface="Arial"/>
                <a:cs typeface="Arial"/>
              </a:rPr>
              <a:t>t</a:t>
            </a:r>
            <a:r>
              <a:rPr sz="1500" dirty="0">
                <a:latin typeface="Arial"/>
                <a:cs typeface="Arial"/>
              </a:rPr>
              <a:t>s</a:t>
            </a:r>
            <a:r>
              <a:rPr sz="1500" spc="-38" dirty="0">
                <a:latin typeface="Arial"/>
                <a:cs typeface="Arial"/>
              </a:rPr>
              <a:t> </a:t>
            </a:r>
            <a:r>
              <a:rPr sz="1500" dirty="0">
                <a:latin typeface="Arial"/>
                <a:cs typeface="Arial"/>
              </a:rPr>
              <a:t>(e</a:t>
            </a:r>
            <a:r>
              <a:rPr sz="1500" spc="-8" dirty="0">
                <a:latin typeface="Arial"/>
                <a:cs typeface="Arial"/>
              </a:rPr>
              <a:t>.</a:t>
            </a:r>
            <a:r>
              <a:rPr sz="1500" dirty="0">
                <a:latin typeface="Arial"/>
                <a:cs typeface="Arial"/>
              </a:rPr>
              <a:t>g.</a:t>
            </a:r>
            <a:r>
              <a:rPr sz="1500" spc="-26" dirty="0">
                <a:latin typeface="Arial"/>
                <a:cs typeface="Arial"/>
              </a:rPr>
              <a:t> </a:t>
            </a:r>
            <a:r>
              <a:rPr sz="1500" spc="-4" dirty="0">
                <a:latin typeface="Arial"/>
                <a:cs typeface="Arial"/>
              </a:rPr>
              <a:t>l</a:t>
            </a:r>
            <a:r>
              <a:rPr sz="1500" dirty="0">
                <a:latin typeface="Arial"/>
                <a:cs typeface="Arial"/>
              </a:rPr>
              <a:t>o</a:t>
            </a:r>
            <a:r>
              <a:rPr sz="1500" spc="4" dirty="0">
                <a:latin typeface="Arial"/>
                <a:cs typeface="Arial"/>
              </a:rPr>
              <a:t>c</a:t>
            </a:r>
            <a:r>
              <a:rPr sz="1500" dirty="0">
                <a:latin typeface="Arial"/>
                <a:cs typeface="Arial"/>
              </a:rPr>
              <a:t>al</a:t>
            </a:r>
            <a:r>
              <a:rPr sz="1500" spc="-4" dirty="0">
                <a:latin typeface="Arial"/>
                <a:cs typeface="Arial"/>
              </a:rPr>
              <a:t> </a:t>
            </a:r>
            <a:r>
              <a:rPr lang="en-AU" sz="1500" dirty="0">
                <a:latin typeface="Arial"/>
                <a:cs typeface="Arial"/>
              </a:rPr>
              <a:t>health service</a:t>
            </a:r>
            <a:r>
              <a:rPr sz="1500" spc="-23" dirty="0">
                <a:latin typeface="Arial"/>
                <a:cs typeface="Arial"/>
              </a:rPr>
              <a:t> </a:t>
            </a:r>
            <a:r>
              <a:rPr sz="1500" spc="-8" dirty="0">
                <a:latin typeface="Arial"/>
                <a:cs typeface="Arial"/>
              </a:rPr>
              <a:t>t</a:t>
            </a:r>
            <a:r>
              <a:rPr sz="1500" dirty="0">
                <a:latin typeface="Arial"/>
                <a:cs typeface="Arial"/>
              </a:rPr>
              <a:t>herapeu</a:t>
            </a:r>
            <a:r>
              <a:rPr sz="1500" spc="-8" dirty="0">
                <a:latin typeface="Arial"/>
                <a:cs typeface="Arial"/>
              </a:rPr>
              <a:t>t</a:t>
            </a:r>
            <a:r>
              <a:rPr sz="1500" spc="-4" dirty="0">
                <a:latin typeface="Arial"/>
                <a:cs typeface="Arial"/>
              </a:rPr>
              <a:t>i</a:t>
            </a:r>
            <a:r>
              <a:rPr sz="1500" spc="4" dirty="0">
                <a:latin typeface="Arial"/>
                <a:cs typeface="Arial"/>
              </a:rPr>
              <a:t>c</a:t>
            </a:r>
            <a:r>
              <a:rPr sz="1500" dirty="0">
                <a:latin typeface="Arial"/>
                <a:cs typeface="Arial"/>
              </a:rPr>
              <a:t>s</a:t>
            </a:r>
            <a:r>
              <a:rPr sz="1500" spc="-26" dirty="0">
                <a:latin typeface="Arial"/>
                <a:cs typeface="Arial"/>
              </a:rPr>
              <a:t> </a:t>
            </a:r>
            <a:r>
              <a:rPr sz="1500" spc="4" dirty="0">
                <a:latin typeface="Arial"/>
                <a:cs typeface="Arial"/>
              </a:rPr>
              <a:t>c</a:t>
            </a:r>
            <a:r>
              <a:rPr sz="1500" dirty="0">
                <a:latin typeface="Arial"/>
                <a:cs typeface="Arial"/>
              </a:rPr>
              <a:t>o</a:t>
            </a:r>
            <a:r>
              <a:rPr sz="1500" spc="-4" dirty="0">
                <a:latin typeface="Arial"/>
                <a:cs typeface="Arial"/>
              </a:rPr>
              <a:t>mmit</a:t>
            </a:r>
            <a:r>
              <a:rPr sz="1500" spc="-8" dirty="0">
                <a:latin typeface="Arial"/>
                <a:cs typeface="Arial"/>
              </a:rPr>
              <a:t>t</a:t>
            </a:r>
            <a:r>
              <a:rPr sz="1500" dirty="0">
                <a:latin typeface="Arial"/>
                <a:cs typeface="Arial"/>
              </a:rPr>
              <a:t>ee</a:t>
            </a:r>
            <a:r>
              <a:rPr lang="en-AU" sz="1500" dirty="0">
                <a:latin typeface="Arial"/>
                <a:cs typeface="Arial"/>
              </a:rPr>
              <a:t> (usually via pharmacy) </a:t>
            </a:r>
          </a:p>
          <a:p>
            <a:pPr marL="224314" marR="584835" indent="-214789">
              <a:lnSpc>
                <a:spcPct val="120000"/>
              </a:lnSpc>
              <a:spcBef>
                <a:spcPts val="810"/>
              </a:spcBef>
              <a:buFont typeface="Arial"/>
              <a:buChar char="•"/>
              <a:tabLst>
                <a:tab pos="224790" algn="l"/>
              </a:tabLst>
            </a:pPr>
            <a:r>
              <a:rPr sz="1500" dirty="0">
                <a:latin typeface="Arial"/>
                <a:cs typeface="Arial"/>
              </a:rPr>
              <a:t>On</a:t>
            </a:r>
            <a:r>
              <a:rPr sz="1500" spc="-4" dirty="0">
                <a:latin typeface="Arial"/>
                <a:cs typeface="Arial"/>
              </a:rPr>
              <a:t>l</a:t>
            </a:r>
            <a:r>
              <a:rPr sz="1500" dirty="0">
                <a:latin typeface="Arial"/>
                <a:cs typeface="Arial"/>
              </a:rPr>
              <a:t>y</a:t>
            </a:r>
            <a:r>
              <a:rPr sz="1500" spc="-11" dirty="0">
                <a:latin typeface="Arial"/>
                <a:cs typeface="Arial"/>
              </a:rPr>
              <a:t> </a:t>
            </a:r>
            <a:r>
              <a:rPr sz="1500" spc="-4" dirty="0">
                <a:latin typeface="Arial"/>
                <a:cs typeface="Arial"/>
              </a:rPr>
              <a:t>im</a:t>
            </a:r>
            <a:r>
              <a:rPr sz="1500" dirty="0">
                <a:latin typeface="Arial"/>
                <a:cs typeface="Arial"/>
              </a:rPr>
              <a:t>por</a:t>
            </a:r>
            <a:r>
              <a:rPr sz="1500" spc="-8" dirty="0">
                <a:latin typeface="Arial"/>
                <a:cs typeface="Arial"/>
              </a:rPr>
              <a:t>t</a:t>
            </a:r>
            <a:r>
              <a:rPr sz="1500" dirty="0">
                <a:latin typeface="Arial"/>
                <a:cs typeface="Arial"/>
              </a:rPr>
              <a:t>ed</a:t>
            </a:r>
            <a:r>
              <a:rPr sz="1500" spc="-30" dirty="0">
                <a:latin typeface="Arial"/>
                <a:cs typeface="Arial"/>
              </a:rPr>
              <a:t> </a:t>
            </a:r>
            <a:r>
              <a:rPr sz="1500" spc="-8" dirty="0">
                <a:latin typeface="Arial"/>
                <a:cs typeface="Arial"/>
              </a:rPr>
              <a:t>I</a:t>
            </a:r>
            <a:r>
              <a:rPr sz="1500" spc="-4" dirty="0">
                <a:latin typeface="Arial"/>
                <a:cs typeface="Arial"/>
              </a:rPr>
              <a:t>V</a:t>
            </a:r>
            <a:r>
              <a:rPr sz="1500" spc="-8" dirty="0">
                <a:latin typeface="Arial"/>
                <a:cs typeface="Arial"/>
              </a:rPr>
              <a:t>I</a:t>
            </a:r>
            <a:r>
              <a:rPr sz="1500" dirty="0">
                <a:latin typeface="Arial"/>
                <a:cs typeface="Arial"/>
              </a:rPr>
              <a:t>g</a:t>
            </a:r>
            <a:r>
              <a:rPr sz="1500" spc="-4" dirty="0">
                <a:latin typeface="Arial"/>
                <a:cs typeface="Arial"/>
              </a:rPr>
              <a:t> i</a:t>
            </a:r>
            <a:r>
              <a:rPr sz="1500" dirty="0">
                <a:latin typeface="Arial"/>
                <a:cs typeface="Arial"/>
              </a:rPr>
              <a:t>s a</a:t>
            </a:r>
            <a:r>
              <a:rPr sz="1500" spc="-8" dirty="0">
                <a:latin typeface="Arial"/>
                <a:cs typeface="Arial"/>
              </a:rPr>
              <a:t>v</a:t>
            </a:r>
            <a:r>
              <a:rPr sz="1500" dirty="0">
                <a:latin typeface="Arial"/>
                <a:cs typeface="Arial"/>
              </a:rPr>
              <a:t>a</a:t>
            </a:r>
            <a:r>
              <a:rPr sz="1500" spc="-4" dirty="0">
                <a:latin typeface="Arial"/>
                <a:cs typeface="Arial"/>
              </a:rPr>
              <a:t>il</a:t>
            </a:r>
            <a:r>
              <a:rPr sz="1500" dirty="0">
                <a:latin typeface="Arial"/>
                <a:cs typeface="Arial"/>
              </a:rPr>
              <a:t>ab</a:t>
            </a:r>
            <a:r>
              <a:rPr sz="1500" spc="-4" dirty="0">
                <a:latin typeface="Arial"/>
                <a:cs typeface="Arial"/>
              </a:rPr>
              <a:t>l</a:t>
            </a:r>
            <a:r>
              <a:rPr sz="1500" dirty="0">
                <a:latin typeface="Arial"/>
                <a:cs typeface="Arial"/>
              </a:rPr>
              <a:t>e</a:t>
            </a:r>
            <a:r>
              <a:rPr sz="1500" spc="-4" dirty="0">
                <a:latin typeface="Arial"/>
                <a:cs typeface="Arial"/>
              </a:rPr>
              <a:t> </a:t>
            </a:r>
            <a:r>
              <a:rPr sz="1500" spc="-8" dirty="0">
                <a:latin typeface="Arial"/>
                <a:cs typeface="Arial"/>
              </a:rPr>
              <a:t>f</a:t>
            </a:r>
            <a:r>
              <a:rPr sz="1500" dirty="0">
                <a:latin typeface="Arial"/>
                <a:cs typeface="Arial"/>
              </a:rPr>
              <a:t>or</a:t>
            </a:r>
            <a:r>
              <a:rPr sz="1500" spc="-19" dirty="0">
                <a:latin typeface="Arial"/>
                <a:cs typeface="Arial"/>
              </a:rPr>
              <a:t> </a:t>
            </a:r>
            <a:r>
              <a:rPr sz="1500" dirty="0">
                <a:latin typeface="Arial"/>
                <a:cs typeface="Arial"/>
              </a:rPr>
              <a:t>pur</a:t>
            </a:r>
            <a:r>
              <a:rPr sz="1500" spc="4" dirty="0">
                <a:latin typeface="Arial"/>
                <a:cs typeface="Arial"/>
              </a:rPr>
              <a:t>c</a:t>
            </a:r>
            <a:r>
              <a:rPr sz="1500" dirty="0">
                <a:latin typeface="Arial"/>
                <a:cs typeface="Arial"/>
              </a:rPr>
              <a:t>ha</a:t>
            </a:r>
            <a:r>
              <a:rPr sz="1500" spc="4" dirty="0">
                <a:latin typeface="Arial"/>
                <a:cs typeface="Arial"/>
              </a:rPr>
              <a:t>s</a:t>
            </a:r>
            <a:r>
              <a:rPr sz="1500" dirty="0">
                <a:latin typeface="Arial"/>
                <a:cs typeface="Arial"/>
              </a:rPr>
              <a:t>e</a:t>
            </a:r>
            <a:r>
              <a:rPr sz="1500" spc="-30" dirty="0">
                <a:latin typeface="Arial"/>
                <a:cs typeface="Arial"/>
              </a:rPr>
              <a:t> </a:t>
            </a:r>
            <a:r>
              <a:rPr sz="1500" dirty="0">
                <a:latin typeface="Arial"/>
                <a:cs typeface="Arial"/>
              </a:rPr>
              <a:t>under</a:t>
            </a:r>
            <a:r>
              <a:rPr sz="1500" spc="-19"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JD</a:t>
            </a:r>
            <a:r>
              <a:rPr sz="1500" dirty="0">
                <a:latin typeface="Arial"/>
                <a:cs typeface="Arial"/>
              </a:rPr>
              <a:t>O arrange</a:t>
            </a:r>
            <a:r>
              <a:rPr sz="1500" spc="-11" dirty="0">
                <a:latin typeface="Arial"/>
                <a:cs typeface="Arial"/>
              </a:rPr>
              <a:t>m</a:t>
            </a:r>
            <a:r>
              <a:rPr sz="1500" dirty="0">
                <a:latin typeface="Arial"/>
                <a:cs typeface="Arial"/>
              </a:rPr>
              <a:t>en</a:t>
            </a:r>
            <a:r>
              <a:rPr sz="1500" spc="-4" dirty="0">
                <a:latin typeface="Arial"/>
                <a:cs typeface="Arial"/>
              </a:rPr>
              <a:t>t</a:t>
            </a:r>
            <a:r>
              <a:rPr sz="1500" dirty="0">
                <a:latin typeface="Arial"/>
                <a:cs typeface="Arial"/>
              </a:rPr>
              <a:t>s</a:t>
            </a:r>
            <a:r>
              <a:rPr sz="1500" spc="-38" dirty="0">
                <a:latin typeface="Arial"/>
                <a:cs typeface="Arial"/>
              </a:rPr>
              <a:t> </a:t>
            </a:r>
            <a:r>
              <a:rPr sz="1500" spc="-8" dirty="0">
                <a:latin typeface="Arial"/>
                <a:cs typeface="Arial"/>
              </a:rPr>
              <a:t>f</a:t>
            </a:r>
            <a:r>
              <a:rPr sz="1500" dirty="0">
                <a:latin typeface="Arial"/>
                <a:cs typeface="Arial"/>
              </a:rPr>
              <a:t>or</a:t>
            </a:r>
            <a:r>
              <a:rPr sz="1500" spc="-11" dirty="0">
                <a:latin typeface="Arial"/>
                <a:cs typeface="Arial"/>
              </a:rPr>
              <a:t> </a:t>
            </a:r>
            <a:r>
              <a:rPr sz="1500" spc="-4" dirty="0">
                <a:latin typeface="Arial"/>
                <a:cs typeface="Arial"/>
              </a:rPr>
              <a:t>i</a:t>
            </a:r>
            <a:r>
              <a:rPr sz="1500" dirty="0">
                <a:latin typeface="Arial"/>
                <a:cs typeface="Arial"/>
              </a:rPr>
              <a:t>nd</a:t>
            </a:r>
            <a:r>
              <a:rPr sz="1500" spc="-4" dirty="0">
                <a:latin typeface="Arial"/>
                <a:cs typeface="Arial"/>
              </a:rPr>
              <a:t>i</a:t>
            </a:r>
            <a:r>
              <a:rPr sz="1500" spc="4" dirty="0">
                <a:latin typeface="Arial"/>
                <a:cs typeface="Arial"/>
              </a:rPr>
              <a:t>c</a:t>
            </a:r>
            <a:r>
              <a:rPr sz="1500" dirty="0">
                <a:latin typeface="Arial"/>
                <a:cs typeface="Arial"/>
              </a:rPr>
              <a:t>a</a:t>
            </a:r>
            <a:r>
              <a:rPr sz="1500" spc="-8" dirty="0">
                <a:latin typeface="Arial"/>
                <a:cs typeface="Arial"/>
              </a:rPr>
              <a:t>t</a:t>
            </a:r>
            <a:r>
              <a:rPr sz="1500" spc="-4" dirty="0">
                <a:latin typeface="Arial"/>
                <a:cs typeface="Arial"/>
              </a:rPr>
              <a:t>i</a:t>
            </a:r>
            <a:r>
              <a:rPr sz="1500" dirty="0">
                <a:latin typeface="Arial"/>
                <a:cs typeface="Arial"/>
              </a:rPr>
              <a:t>ons</a:t>
            </a:r>
            <a:r>
              <a:rPr sz="1500" spc="-23" dirty="0">
                <a:latin typeface="Arial"/>
                <a:cs typeface="Arial"/>
              </a:rPr>
              <a:t> </a:t>
            </a:r>
            <a:r>
              <a:rPr sz="1500" spc="-8" dirty="0">
                <a:latin typeface="Arial"/>
                <a:cs typeface="Arial"/>
              </a:rPr>
              <a:t>t</a:t>
            </a:r>
            <a:r>
              <a:rPr sz="1500" dirty="0">
                <a:latin typeface="Arial"/>
                <a:cs typeface="Arial"/>
              </a:rPr>
              <a:t>hat</a:t>
            </a:r>
            <a:r>
              <a:rPr sz="1500" spc="-19" dirty="0">
                <a:latin typeface="Arial"/>
                <a:cs typeface="Arial"/>
              </a:rPr>
              <a:t> </a:t>
            </a:r>
            <a:r>
              <a:rPr sz="1500" dirty="0">
                <a:latin typeface="Arial"/>
                <a:cs typeface="Arial"/>
              </a:rPr>
              <a:t>are</a:t>
            </a:r>
            <a:r>
              <a:rPr sz="1500" spc="-23" dirty="0">
                <a:latin typeface="Arial"/>
                <a:cs typeface="Arial"/>
              </a:rPr>
              <a:t> </a:t>
            </a:r>
            <a:r>
              <a:rPr sz="1500" dirty="0">
                <a:latin typeface="Arial"/>
                <a:cs typeface="Arial"/>
              </a:rPr>
              <a:t>not</a:t>
            </a:r>
            <a:r>
              <a:rPr sz="1500" spc="-19" dirty="0">
                <a:latin typeface="Arial"/>
                <a:cs typeface="Arial"/>
              </a:rPr>
              <a:t> </a:t>
            </a:r>
            <a:r>
              <a:rPr sz="1500" spc="-4" dirty="0">
                <a:latin typeface="Arial"/>
                <a:cs typeface="Arial"/>
              </a:rPr>
              <a:t>li</a:t>
            </a:r>
            <a:r>
              <a:rPr sz="1500" spc="4" dirty="0">
                <a:latin typeface="Arial"/>
                <a:cs typeface="Arial"/>
              </a:rPr>
              <a:t>s</a:t>
            </a:r>
            <a:r>
              <a:rPr sz="1500" spc="-8" dirty="0">
                <a:latin typeface="Arial"/>
                <a:cs typeface="Arial"/>
              </a:rPr>
              <a:t>t</a:t>
            </a:r>
            <a:r>
              <a:rPr sz="1500" dirty="0">
                <a:latin typeface="Arial"/>
                <a:cs typeface="Arial"/>
              </a:rPr>
              <a:t>ed</a:t>
            </a:r>
            <a:r>
              <a:rPr sz="1500" spc="-4" dirty="0">
                <a:latin typeface="Arial"/>
                <a:cs typeface="Arial"/>
              </a:rPr>
              <a:t> i</a:t>
            </a:r>
            <a:r>
              <a:rPr sz="1500" dirty="0">
                <a:latin typeface="Arial"/>
                <a:cs typeface="Arial"/>
              </a:rPr>
              <a:t>n</a:t>
            </a:r>
            <a:r>
              <a:rPr sz="1500" spc="-4"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c</a:t>
            </a:r>
            <a:r>
              <a:rPr sz="1500" dirty="0">
                <a:latin typeface="Arial"/>
                <a:cs typeface="Arial"/>
              </a:rPr>
              <a:t>r</a:t>
            </a:r>
            <a:r>
              <a:rPr sz="1500" spc="-4" dirty="0">
                <a:latin typeface="Arial"/>
                <a:cs typeface="Arial"/>
              </a:rPr>
              <a:t>it</a:t>
            </a:r>
            <a:r>
              <a:rPr sz="1500" dirty="0">
                <a:latin typeface="Arial"/>
                <a:cs typeface="Arial"/>
              </a:rPr>
              <a:t>er</a:t>
            </a:r>
            <a:r>
              <a:rPr sz="1500" spc="-4" dirty="0">
                <a:latin typeface="Arial"/>
                <a:cs typeface="Arial"/>
              </a:rPr>
              <a:t>i</a:t>
            </a:r>
            <a:r>
              <a:rPr sz="1500" dirty="0">
                <a:latin typeface="Arial"/>
                <a:cs typeface="Arial"/>
              </a:rPr>
              <a:t>a</a:t>
            </a:r>
          </a:p>
          <a:p>
            <a:pPr marL="224314" marR="3810" indent="-214789">
              <a:lnSpc>
                <a:spcPct val="120000"/>
              </a:lnSpc>
              <a:spcBef>
                <a:spcPts val="810"/>
              </a:spcBef>
              <a:buFont typeface="Arial"/>
              <a:buChar char="•"/>
              <a:tabLst>
                <a:tab pos="224790" algn="l"/>
              </a:tabLst>
            </a:pPr>
            <a:r>
              <a:rPr sz="1500" spc="-8" dirty="0">
                <a:latin typeface="Arial"/>
                <a:cs typeface="Arial"/>
              </a:rPr>
              <a:t>I</a:t>
            </a:r>
            <a:r>
              <a:rPr sz="1500" spc="-4" dirty="0">
                <a:latin typeface="Arial"/>
                <a:cs typeface="Arial"/>
              </a:rPr>
              <a:t>m</a:t>
            </a:r>
            <a:r>
              <a:rPr sz="1500" dirty="0">
                <a:latin typeface="Arial"/>
                <a:cs typeface="Arial"/>
              </a:rPr>
              <a:t>por</a:t>
            </a:r>
            <a:r>
              <a:rPr sz="1500" spc="-4" dirty="0">
                <a:latin typeface="Arial"/>
                <a:cs typeface="Arial"/>
              </a:rPr>
              <a:t>t</a:t>
            </a:r>
            <a:r>
              <a:rPr sz="1500" dirty="0">
                <a:latin typeface="Arial"/>
                <a:cs typeface="Arial"/>
              </a:rPr>
              <a:t>ed</a:t>
            </a:r>
            <a:r>
              <a:rPr sz="1500" spc="-30" dirty="0">
                <a:latin typeface="Arial"/>
                <a:cs typeface="Arial"/>
              </a:rPr>
              <a:t> </a:t>
            </a:r>
            <a:r>
              <a:rPr sz="1500" spc="-4" dirty="0">
                <a:latin typeface="Arial"/>
                <a:cs typeface="Arial"/>
              </a:rPr>
              <a:t>IVI</a:t>
            </a:r>
            <a:r>
              <a:rPr sz="1500" dirty="0">
                <a:latin typeface="Arial"/>
                <a:cs typeface="Arial"/>
              </a:rPr>
              <a:t>g</a:t>
            </a:r>
            <a:r>
              <a:rPr sz="1500" spc="-4" dirty="0">
                <a:latin typeface="Arial"/>
                <a:cs typeface="Arial"/>
              </a:rPr>
              <a:t> </a:t>
            </a:r>
            <a:r>
              <a:rPr sz="1500" spc="4" dirty="0">
                <a:latin typeface="Arial"/>
                <a:cs typeface="Arial"/>
              </a:rPr>
              <a:t>c</a:t>
            </a:r>
            <a:r>
              <a:rPr sz="1500" dirty="0">
                <a:latin typeface="Arial"/>
                <a:cs typeface="Arial"/>
              </a:rPr>
              <a:t>an</a:t>
            </a:r>
            <a:r>
              <a:rPr sz="1500" spc="-23" dirty="0">
                <a:latin typeface="Arial"/>
                <a:cs typeface="Arial"/>
              </a:rPr>
              <a:t> </a:t>
            </a:r>
            <a:r>
              <a:rPr sz="1500" dirty="0">
                <a:latin typeface="Arial"/>
                <a:cs typeface="Arial"/>
              </a:rPr>
              <a:t>be</a:t>
            </a:r>
            <a:r>
              <a:rPr sz="1500" spc="-4" dirty="0">
                <a:latin typeface="Arial"/>
                <a:cs typeface="Arial"/>
              </a:rPr>
              <a:t> </a:t>
            </a:r>
            <a:r>
              <a:rPr sz="1500" dirty="0">
                <a:latin typeface="Arial"/>
                <a:cs typeface="Arial"/>
              </a:rPr>
              <a:t>a</a:t>
            </a:r>
            <a:r>
              <a:rPr sz="1500" spc="4" dirty="0">
                <a:latin typeface="Arial"/>
                <a:cs typeface="Arial"/>
              </a:rPr>
              <a:t>cc</a:t>
            </a:r>
            <a:r>
              <a:rPr sz="1500" dirty="0">
                <a:latin typeface="Arial"/>
                <a:cs typeface="Arial"/>
              </a:rPr>
              <a:t>e</a:t>
            </a:r>
            <a:r>
              <a:rPr sz="1500" spc="4" dirty="0">
                <a:latin typeface="Arial"/>
                <a:cs typeface="Arial"/>
              </a:rPr>
              <a:t>s</a:t>
            </a:r>
            <a:r>
              <a:rPr sz="1500" spc="-8" dirty="0">
                <a:latin typeface="Arial"/>
                <a:cs typeface="Arial"/>
              </a:rPr>
              <a:t>s</a:t>
            </a:r>
            <a:r>
              <a:rPr sz="1500" dirty="0">
                <a:latin typeface="Arial"/>
                <a:cs typeface="Arial"/>
              </a:rPr>
              <a:t>ed</a:t>
            </a:r>
            <a:r>
              <a:rPr sz="1500" spc="-30" dirty="0">
                <a:latin typeface="Arial"/>
                <a:cs typeface="Arial"/>
              </a:rPr>
              <a:t> </a:t>
            </a:r>
            <a:r>
              <a:rPr sz="1500" dirty="0">
                <a:latin typeface="Arial"/>
                <a:cs typeface="Arial"/>
              </a:rPr>
              <a:t>d</a:t>
            </a:r>
            <a:r>
              <a:rPr sz="1500" spc="-4" dirty="0">
                <a:latin typeface="Arial"/>
                <a:cs typeface="Arial"/>
              </a:rPr>
              <a:t>i</a:t>
            </a:r>
            <a:r>
              <a:rPr sz="1500" dirty="0">
                <a:latin typeface="Arial"/>
                <a:cs typeface="Arial"/>
              </a:rPr>
              <a:t>re</a:t>
            </a:r>
            <a:r>
              <a:rPr sz="1500" spc="4" dirty="0">
                <a:latin typeface="Arial"/>
                <a:cs typeface="Arial"/>
              </a:rPr>
              <a:t>c</a:t>
            </a:r>
            <a:r>
              <a:rPr sz="1500" spc="-8" dirty="0">
                <a:latin typeface="Arial"/>
                <a:cs typeface="Arial"/>
              </a:rPr>
              <a:t>t</a:t>
            </a:r>
            <a:r>
              <a:rPr sz="1500" spc="-4" dirty="0">
                <a:latin typeface="Arial"/>
                <a:cs typeface="Arial"/>
              </a:rPr>
              <a:t>l</a:t>
            </a:r>
            <a:r>
              <a:rPr sz="1500" dirty="0">
                <a:latin typeface="Arial"/>
                <a:cs typeface="Arial"/>
              </a:rPr>
              <a:t>y</a:t>
            </a:r>
            <a:r>
              <a:rPr sz="1500" spc="-19" dirty="0">
                <a:latin typeface="Arial"/>
                <a:cs typeface="Arial"/>
              </a:rPr>
              <a:t> </a:t>
            </a:r>
            <a:r>
              <a:rPr sz="1500" spc="-4" dirty="0">
                <a:latin typeface="Arial"/>
                <a:cs typeface="Arial"/>
              </a:rPr>
              <a:t>f</a:t>
            </a:r>
            <a:r>
              <a:rPr sz="1500" dirty="0">
                <a:latin typeface="Arial"/>
                <a:cs typeface="Arial"/>
              </a:rPr>
              <a:t>rom</a:t>
            </a:r>
            <a:r>
              <a:rPr sz="1500" spc="-23"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s</a:t>
            </a:r>
            <a:r>
              <a:rPr sz="1500" dirty="0">
                <a:latin typeface="Arial"/>
                <a:cs typeface="Arial"/>
              </a:rPr>
              <a:t>upp</a:t>
            </a:r>
            <a:r>
              <a:rPr sz="1500" spc="-4" dirty="0">
                <a:latin typeface="Arial"/>
                <a:cs typeface="Arial"/>
              </a:rPr>
              <a:t>li</a:t>
            </a:r>
            <a:r>
              <a:rPr sz="1500" dirty="0">
                <a:latin typeface="Arial"/>
                <a:cs typeface="Arial"/>
              </a:rPr>
              <a:t>er</a:t>
            </a:r>
            <a:r>
              <a:rPr sz="1500" spc="-19" dirty="0">
                <a:latin typeface="Arial"/>
                <a:cs typeface="Arial"/>
              </a:rPr>
              <a:t> </a:t>
            </a:r>
            <a:r>
              <a:rPr sz="1500" dirty="0">
                <a:latin typeface="Arial"/>
                <a:cs typeface="Arial"/>
              </a:rPr>
              <a:t>at</a:t>
            </a:r>
            <a:r>
              <a:rPr sz="1500" spc="-19" dirty="0">
                <a:latin typeface="Arial"/>
                <a:cs typeface="Arial"/>
              </a:rPr>
              <a:t> </a:t>
            </a:r>
            <a:r>
              <a:rPr sz="1500" spc="-8"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s</a:t>
            </a:r>
            <a:r>
              <a:rPr sz="1500" dirty="0">
                <a:latin typeface="Arial"/>
                <a:cs typeface="Arial"/>
              </a:rPr>
              <a:t>a</a:t>
            </a:r>
            <a:r>
              <a:rPr sz="1500" spc="-4" dirty="0">
                <a:latin typeface="Arial"/>
                <a:cs typeface="Arial"/>
              </a:rPr>
              <a:t>m</a:t>
            </a:r>
            <a:r>
              <a:rPr sz="1500" dirty="0">
                <a:latin typeface="Arial"/>
                <a:cs typeface="Arial"/>
              </a:rPr>
              <a:t>e pr</a:t>
            </a:r>
            <a:r>
              <a:rPr sz="1500" spc="-4" dirty="0">
                <a:latin typeface="Arial"/>
                <a:cs typeface="Arial"/>
              </a:rPr>
              <a:t>i</a:t>
            </a:r>
            <a:r>
              <a:rPr sz="1500" spc="4" dirty="0">
                <a:latin typeface="Arial"/>
                <a:cs typeface="Arial"/>
              </a:rPr>
              <a:t>c</a:t>
            </a:r>
            <a:r>
              <a:rPr sz="1500" dirty="0">
                <a:latin typeface="Arial"/>
                <a:cs typeface="Arial"/>
              </a:rPr>
              <a:t>e</a:t>
            </a:r>
            <a:r>
              <a:rPr sz="1500" spc="-23" dirty="0">
                <a:latin typeface="Arial"/>
                <a:cs typeface="Arial"/>
              </a:rPr>
              <a:t> </a:t>
            </a:r>
            <a:r>
              <a:rPr sz="1500" dirty="0">
                <a:latin typeface="Arial"/>
                <a:cs typeface="Arial"/>
              </a:rPr>
              <a:t>nego</a:t>
            </a:r>
            <a:r>
              <a:rPr sz="1500" spc="-8" dirty="0">
                <a:latin typeface="Arial"/>
                <a:cs typeface="Arial"/>
              </a:rPr>
              <a:t>t</a:t>
            </a:r>
            <a:r>
              <a:rPr sz="1500" spc="-4" dirty="0">
                <a:latin typeface="Arial"/>
                <a:cs typeface="Arial"/>
              </a:rPr>
              <a:t>i</a:t>
            </a:r>
            <a:r>
              <a:rPr sz="1500" dirty="0">
                <a:latin typeface="Arial"/>
                <a:cs typeface="Arial"/>
              </a:rPr>
              <a:t>a</a:t>
            </a:r>
            <a:r>
              <a:rPr sz="1500" spc="-8" dirty="0">
                <a:latin typeface="Arial"/>
                <a:cs typeface="Arial"/>
              </a:rPr>
              <a:t>t</a:t>
            </a:r>
            <a:r>
              <a:rPr sz="1500" dirty="0">
                <a:latin typeface="Arial"/>
                <a:cs typeface="Arial"/>
              </a:rPr>
              <a:t>ed</a:t>
            </a:r>
            <a:r>
              <a:rPr sz="1500" spc="-23" dirty="0">
                <a:latin typeface="Arial"/>
                <a:cs typeface="Arial"/>
              </a:rPr>
              <a:t> </a:t>
            </a:r>
            <a:r>
              <a:rPr sz="1500" dirty="0">
                <a:latin typeface="Arial"/>
                <a:cs typeface="Arial"/>
              </a:rPr>
              <a:t>by</a:t>
            </a:r>
            <a:r>
              <a:rPr sz="1500" spc="-8" dirty="0">
                <a:latin typeface="Arial"/>
                <a:cs typeface="Arial"/>
              </a:rPr>
              <a:t> t</a:t>
            </a:r>
            <a:r>
              <a:rPr sz="1500" dirty="0">
                <a:latin typeface="Arial"/>
                <a:cs typeface="Arial"/>
              </a:rPr>
              <a:t>he</a:t>
            </a:r>
            <a:r>
              <a:rPr sz="1500" spc="-11" dirty="0">
                <a:latin typeface="Arial"/>
                <a:cs typeface="Arial"/>
              </a:rPr>
              <a:t> </a:t>
            </a:r>
            <a:r>
              <a:rPr sz="1500" spc="4" dirty="0">
                <a:latin typeface="Arial"/>
                <a:cs typeface="Arial"/>
              </a:rPr>
              <a:t>N</a:t>
            </a:r>
            <a:r>
              <a:rPr sz="1500" spc="-4" dirty="0">
                <a:latin typeface="Arial"/>
                <a:cs typeface="Arial"/>
              </a:rPr>
              <a:t>B</a:t>
            </a:r>
            <a:r>
              <a:rPr sz="1500" dirty="0">
                <a:latin typeface="Arial"/>
                <a:cs typeface="Arial"/>
              </a:rPr>
              <a:t>A</a:t>
            </a:r>
            <a:r>
              <a:rPr sz="1500" spc="-79" dirty="0">
                <a:latin typeface="Arial"/>
                <a:cs typeface="Arial"/>
              </a:rPr>
              <a:t> </a:t>
            </a:r>
            <a:r>
              <a:rPr sz="1500" dirty="0">
                <a:latin typeface="Arial"/>
                <a:cs typeface="Arial"/>
              </a:rPr>
              <a:t>and</a:t>
            </a:r>
            <a:r>
              <a:rPr sz="1500" spc="-11" dirty="0">
                <a:latin typeface="Arial"/>
                <a:cs typeface="Arial"/>
              </a:rPr>
              <a:t> </a:t>
            </a:r>
            <a:r>
              <a:rPr sz="1500" spc="-4" dirty="0">
                <a:latin typeface="Arial"/>
                <a:cs typeface="Arial"/>
              </a:rPr>
              <a:t>m</a:t>
            </a:r>
            <a:r>
              <a:rPr sz="1500" dirty="0">
                <a:latin typeface="Arial"/>
                <a:cs typeface="Arial"/>
              </a:rPr>
              <a:t>u</a:t>
            </a:r>
            <a:r>
              <a:rPr sz="1500" spc="4" dirty="0">
                <a:latin typeface="Arial"/>
                <a:cs typeface="Arial"/>
              </a:rPr>
              <a:t>s</a:t>
            </a:r>
            <a:r>
              <a:rPr sz="1500" dirty="0">
                <a:latin typeface="Arial"/>
                <a:cs typeface="Arial"/>
              </a:rPr>
              <a:t>t</a:t>
            </a:r>
            <a:r>
              <a:rPr sz="1500" spc="-26" dirty="0">
                <a:latin typeface="Arial"/>
                <a:cs typeface="Arial"/>
              </a:rPr>
              <a:t> </a:t>
            </a:r>
            <a:r>
              <a:rPr sz="1500" dirty="0">
                <a:latin typeface="Arial"/>
                <a:cs typeface="Arial"/>
              </a:rPr>
              <a:t>be</a:t>
            </a:r>
            <a:r>
              <a:rPr sz="1500" spc="-11" dirty="0">
                <a:latin typeface="Arial"/>
                <a:cs typeface="Arial"/>
              </a:rPr>
              <a:t> </a:t>
            </a:r>
            <a:r>
              <a:rPr sz="1500" dirty="0">
                <a:latin typeface="Arial"/>
                <a:cs typeface="Arial"/>
              </a:rPr>
              <a:t>pa</a:t>
            </a:r>
            <a:r>
              <a:rPr sz="1500" spc="-4" dirty="0">
                <a:latin typeface="Arial"/>
                <a:cs typeface="Arial"/>
              </a:rPr>
              <a:t>i</a:t>
            </a:r>
            <a:r>
              <a:rPr sz="1500" dirty="0">
                <a:latin typeface="Arial"/>
                <a:cs typeface="Arial"/>
              </a:rPr>
              <a:t>d</a:t>
            </a:r>
            <a:r>
              <a:rPr sz="1500" spc="-4" dirty="0">
                <a:latin typeface="Arial"/>
                <a:cs typeface="Arial"/>
              </a:rPr>
              <a:t> f</a:t>
            </a:r>
            <a:r>
              <a:rPr sz="1500" dirty="0">
                <a:latin typeface="Arial"/>
                <a:cs typeface="Arial"/>
              </a:rPr>
              <a:t>or</a:t>
            </a:r>
            <a:r>
              <a:rPr sz="1500" spc="-19" dirty="0">
                <a:latin typeface="Arial"/>
                <a:cs typeface="Arial"/>
              </a:rPr>
              <a:t> </a:t>
            </a:r>
            <a:r>
              <a:rPr sz="1500" spc="-4" dirty="0">
                <a:latin typeface="Arial"/>
                <a:cs typeface="Arial"/>
              </a:rPr>
              <a:t>i</a:t>
            </a:r>
            <a:r>
              <a:rPr sz="1500" dirty="0">
                <a:latin typeface="Arial"/>
                <a:cs typeface="Arial"/>
              </a:rPr>
              <a:t>n</a:t>
            </a:r>
            <a:r>
              <a:rPr sz="1500" spc="-4" dirty="0">
                <a:latin typeface="Arial"/>
                <a:cs typeface="Arial"/>
              </a:rPr>
              <a:t> f</a:t>
            </a:r>
            <a:r>
              <a:rPr sz="1500" dirty="0">
                <a:latin typeface="Arial"/>
                <a:cs typeface="Arial"/>
              </a:rPr>
              <a:t>u</a:t>
            </a:r>
            <a:r>
              <a:rPr sz="1500" spc="-4" dirty="0">
                <a:latin typeface="Arial"/>
                <a:cs typeface="Arial"/>
              </a:rPr>
              <a:t>l</a:t>
            </a:r>
            <a:r>
              <a:rPr sz="1500" dirty="0">
                <a:latin typeface="Arial"/>
                <a:cs typeface="Arial"/>
              </a:rPr>
              <a:t>l</a:t>
            </a:r>
            <a:r>
              <a:rPr sz="1500" spc="4" dirty="0">
                <a:latin typeface="Arial"/>
                <a:cs typeface="Arial"/>
              </a:rPr>
              <a:t> </a:t>
            </a:r>
            <a:r>
              <a:rPr sz="1500" dirty="0">
                <a:latin typeface="Arial"/>
                <a:cs typeface="Arial"/>
              </a:rPr>
              <a:t>by</a:t>
            </a:r>
            <a:r>
              <a:rPr sz="1500" spc="-19" dirty="0">
                <a:latin typeface="Arial"/>
                <a:cs typeface="Arial"/>
              </a:rPr>
              <a:t> </a:t>
            </a:r>
            <a:r>
              <a:rPr sz="1500" spc="-8" dirty="0">
                <a:latin typeface="Arial"/>
                <a:cs typeface="Arial"/>
              </a:rPr>
              <a:t>t</a:t>
            </a:r>
            <a:r>
              <a:rPr sz="1500" dirty="0">
                <a:latin typeface="Arial"/>
                <a:cs typeface="Arial"/>
              </a:rPr>
              <a:t>he </a:t>
            </a:r>
            <a:r>
              <a:rPr sz="1500" spc="-4" dirty="0">
                <a:latin typeface="Arial"/>
                <a:cs typeface="Arial"/>
              </a:rPr>
              <a:t>A</a:t>
            </a:r>
            <a:r>
              <a:rPr sz="1500" dirty="0">
                <a:latin typeface="Arial"/>
                <a:cs typeface="Arial"/>
              </a:rPr>
              <a:t>ppro</a:t>
            </a:r>
            <a:r>
              <a:rPr sz="1500" spc="-8" dirty="0">
                <a:latin typeface="Arial"/>
                <a:cs typeface="Arial"/>
              </a:rPr>
              <a:t>v</a:t>
            </a:r>
            <a:r>
              <a:rPr sz="1500" dirty="0">
                <a:latin typeface="Arial"/>
                <a:cs typeface="Arial"/>
              </a:rPr>
              <a:t>ed</a:t>
            </a:r>
            <a:r>
              <a:rPr sz="1500" spc="-23" dirty="0">
                <a:latin typeface="Arial"/>
                <a:cs typeface="Arial"/>
              </a:rPr>
              <a:t> </a:t>
            </a:r>
            <a:r>
              <a:rPr sz="1500" spc="4" dirty="0">
                <a:latin typeface="Arial"/>
                <a:cs typeface="Arial"/>
              </a:rPr>
              <a:t>R</a:t>
            </a:r>
            <a:r>
              <a:rPr sz="1500" dirty="0">
                <a:latin typeface="Arial"/>
                <a:cs typeface="Arial"/>
              </a:rPr>
              <a:t>e</a:t>
            </a:r>
            <a:r>
              <a:rPr sz="1500" spc="4" dirty="0">
                <a:latin typeface="Arial"/>
                <a:cs typeface="Arial"/>
              </a:rPr>
              <a:t>c</a:t>
            </a:r>
            <a:r>
              <a:rPr sz="1500" spc="-4" dirty="0">
                <a:latin typeface="Arial"/>
                <a:cs typeface="Arial"/>
              </a:rPr>
              <a:t>i</a:t>
            </a:r>
            <a:r>
              <a:rPr sz="1500" dirty="0">
                <a:latin typeface="Arial"/>
                <a:cs typeface="Arial"/>
              </a:rPr>
              <a:t>p</a:t>
            </a:r>
            <a:r>
              <a:rPr sz="1500" spc="-4" dirty="0">
                <a:latin typeface="Arial"/>
                <a:cs typeface="Arial"/>
              </a:rPr>
              <a:t>i</a:t>
            </a:r>
            <a:r>
              <a:rPr sz="1500" dirty="0">
                <a:latin typeface="Arial"/>
                <a:cs typeface="Arial"/>
              </a:rPr>
              <a:t>ent</a:t>
            </a:r>
            <a:r>
              <a:rPr sz="1500" spc="-19" dirty="0">
                <a:latin typeface="Arial"/>
                <a:cs typeface="Arial"/>
              </a:rPr>
              <a:t> </a:t>
            </a:r>
            <a:r>
              <a:rPr sz="1500" dirty="0">
                <a:latin typeface="Arial"/>
                <a:cs typeface="Arial"/>
              </a:rPr>
              <a:t>(hea</a:t>
            </a:r>
            <a:r>
              <a:rPr sz="1500" spc="-4" dirty="0">
                <a:latin typeface="Arial"/>
                <a:cs typeface="Arial"/>
              </a:rPr>
              <a:t>l</a:t>
            </a:r>
            <a:r>
              <a:rPr sz="1500" spc="-8" dirty="0">
                <a:latin typeface="Arial"/>
                <a:cs typeface="Arial"/>
              </a:rPr>
              <a:t>t</a:t>
            </a:r>
            <a:r>
              <a:rPr sz="1500" dirty="0">
                <a:latin typeface="Arial"/>
                <a:cs typeface="Arial"/>
              </a:rPr>
              <a:t>h</a:t>
            </a:r>
            <a:r>
              <a:rPr sz="1500" spc="-23" dirty="0">
                <a:latin typeface="Arial"/>
                <a:cs typeface="Arial"/>
              </a:rPr>
              <a:t> </a:t>
            </a:r>
            <a:r>
              <a:rPr sz="1500" spc="4" dirty="0">
                <a:latin typeface="Arial"/>
                <a:cs typeface="Arial"/>
              </a:rPr>
              <a:t>s</a:t>
            </a:r>
            <a:r>
              <a:rPr sz="1500" dirty="0">
                <a:latin typeface="Arial"/>
                <a:cs typeface="Arial"/>
              </a:rPr>
              <a:t>er</a:t>
            </a:r>
            <a:r>
              <a:rPr sz="1500" spc="-8" dirty="0">
                <a:latin typeface="Arial"/>
                <a:cs typeface="Arial"/>
              </a:rPr>
              <a:t>v</a:t>
            </a:r>
            <a:r>
              <a:rPr sz="1500" spc="-4" dirty="0">
                <a:latin typeface="Arial"/>
                <a:cs typeface="Arial"/>
              </a:rPr>
              <a:t>i</a:t>
            </a:r>
            <a:r>
              <a:rPr sz="1500" spc="4" dirty="0">
                <a:latin typeface="Arial"/>
                <a:cs typeface="Arial"/>
              </a:rPr>
              <a:t>c</a:t>
            </a:r>
            <a:r>
              <a:rPr sz="1500" dirty="0">
                <a:latin typeface="Arial"/>
                <a:cs typeface="Arial"/>
              </a:rPr>
              <a:t>e</a:t>
            </a:r>
            <a:r>
              <a:rPr sz="1500" spc="-23" dirty="0">
                <a:latin typeface="Arial"/>
                <a:cs typeface="Arial"/>
              </a:rPr>
              <a:t> </a:t>
            </a:r>
            <a:r>
              <a:rPr sz="1500" dirty="0">
                <a:latin typeface="Arial"/>
                <a:cs typeface="Arial"/>
              </a:rPr>
              <a:t>or</a:t>
            </a:r>
            <a:r>
              <a:rPr sz="1500" spc="-11" dirty="0">
                <a:latin typeface="Arial"/>
                <a:cs typeface="Arial"/>
              </a:rPr>
              <a:t> </a:t>
            </a:r>
            <a:r>
              <a:rPr sz="1500" spc="-4" dirty="0">
                <a:latin typeface="Arial"/>
                <a:cs typeface="Arial"/>
              </a:rPr>
              <a:t>i</a:t>
            </a:r>
            <a:r>
              <a:rPr sz="1500" dirty="0">
                <a:latin typeface="Arial"/>
                <a:cs typeface="Arial"/>
              </a:rPr>
              <a:t>nd</a:t>
            </a:r>
            <a:r>
              <a:rPr sz="1500" spc="-4" dirty="0">
                <a:latin typeface="Arial"/>
                <a:cs typeface="Arial"/>
              </a:rPr>
              <a:t>i</a:t>
            </a:r>
            <a:r>
              <a:rPr sz="1500" spc="-8" dirty="0">
                <a:latin typeface="Arial"/>
                <a:cs typeface="Arial"/>
              </a:rPr>
              <a:t>v</a:t>
            </a:r>
            <a:r>
              <a:rPr sz="1500" spc="-4" dirty="0">
                <a:latin typeface="Arial"/>
                <a:cs typeface="Arial"/>
              </a:rPr>
              <a:t>i</a:t>
            </a:r>
            <a:r>
              <a:rPr sz="1500" dirty="0">
                <a:latin typeface="Arial"/>
                <a:cs typeface="Arial"/>
              </a:rPr>
              <a:t>dual pa</a:t>
            </a:r>
            <a:r>
              <a:rPr sz="1500" spc="-8" dirty="0">
                <a:latin typeface="Arial"/>
                <a:cs typeface="Arial"/>
              </a:rPr>
              <a:t>t</a:t>
            </a:r>
            <a:r>
              <a:rPr sz="1500" spc="-4" dirty="0">
                <a:latin typeface="Arial"/>
                <a:cs typeface="Arial"/>
              </a:rPr>
              <a:t>i</a:t>
            </a:r>
            <a:r>
              <a:rPr sz="1500" dirty="0">
                <a:latin typeface="Arial"/>
                <a:cs typeface="Arial"/>
              </a:rPr>
              <a:t>en</a:t>
            </a:r>
            <a:r>
              <a:rPr sz="1500" spc="-8" dirty="0">
                <a:latin typeface="Arial"/>
                <a:cs typeface="Arial"/>
              </a:rPr>
              <a:t>t</a:t>
            </a:r>
            <a:r>
              <a:rPr sz="1500" dirty="0">
                <a:latin typeface="Arial"/>
                <a:cs typeface="Arial"/>
              </a:rPr>
              <a:t>)</a:t>
            </a:r>
          </a:p>
          <a:p>
            <a:pPr marL="1839278">
              <a:spcBef>
                <a:spcPts val="1024"/>
              </a:spcBef>
            </a:pPr>
            <a:endParaRPr lang="en-AU" sz="1200" u="heavy" spc="-4" dirty="0">
              <a:solidFill>
                <a:srgbClr val="0000FF"/>
              </a:solidFill>
              <a:latin typeface="Arial"/>
              <a:cs typeface="Arial"/>
              <a:hlinkClick r:id="rId3"/>
            </a:endParaRPr>
          </a:p>
          <a:p>
            <a:pPr marL="1839278">
              <a:spcBef>
                <a:spcPts val="1024"/>
              </a:spcBef>
            </a:pPr>
            <a:r>
              <a:rPr sz="1200" u="heavy" spc="-4" dirty="0">
                <a:solidFill>
                  <a:srgbClr val="0000FF"/>
                </a:solidFill>
                <a:latin typeface="Arial"/>
                <a:cs typeface="Arial"/>
                <a:hlinkClick r:id="rId3"/>
              </a:rPr>
              <a:t>h</a:t>
            </a:r>
            <a:r>
              <a:rPr sz="1200" u="heavy" spc="4" dirty="0">
                <a:solidFill>
                  <a:srgbClr val="0000FF"/>
                </a:solidFill>
                <a:latin typeface="Arial"/>
                <a:cs typeface="Arial"/>
                <a:hlinkClick r:id="rId3"/>
              </a:rPr>
              <a:t>tt</a:t>
            </a:r>
            <a:r>
              <a:rPr sz="1200" u="heavy" spc="-4" dirty="0">
                <a:solidFill>
                  <a:srgbClr val="0000FF"/>
                </a:solidFill>
                <a:latin typeface="Arial"/>
                <a:cs typeface="Arial"/>
                <a:hlinkClick r:id="rId3"/>
              </a:rPr>
              <a:t>p</a:t>
            </a:r>
            <a:r>
              <a:rPr sz="1200" u="heavy" spc="4" dirty="0">
                <a:solidFill>
                  <a:srgbClr val="0000FF"/>
                </a:solidFill>
                <a:latin typeface="Arial"/>
                <a:cs typeface="Arial"/>
                <a:hlinkClick r:id="rId3"/>
              </a:rPr>
              <a:t>s</a:t>
            </a:r>
            <a:r>
              <a:rPr sz="1200" u="heavy" spc="-8" dirty="0">
                <a:solidFill>
                  <a:srgbClr val="0000FF"/>
                </a:solidFill>
                <a:latin typeface="Arial"/>
                <a:cs typeface="Arial"/>
                <a:hlinkClick r:id="rId3"/>
              </a:rPr>
              <a:t>:</a:t>
            </a:r>
            <a:r>
              <a:rPr sz="1200" u="heavy" spc="4" dirty="0">
                <a:solidFill>
                  <a:srgbClr val="0000FF"/>
                </a:solidFill>
                <a:latin typeface="Arial"/>
                <a:cs typeface="Arial"/>
                <a:hlinkClick r:id="rId3"/>
              </a:rPr>
              <a:t>/</a:t>
            </a:r>
            <a:r>
              <a:rPr sz="1200" u="heavy" spc="-8" dirty="0">
                <a:solidFill>
                  <a:srgbClr val="0000FF"/>
                </a:solidFill>
                <a:latin typeface="Arial"/>
                <a:cs typeface="Arial"/>
                <a:hlinkClick r:id="rId3"/>
              </a:rPr>
              <a:t>/</a:t>
            </a:r>
            <a:r>
              <a:rPr sz="1200" u="heavy" spc="-15" dirty="0">
                <a:solidFill>
                  <a:srgbClr val="0000FF"/>
                </a:solidFill>
                <a:latin typeface="Arial"/>
                <a:cs typeface="Arial"/>
                <a:hlinkClick r:id="rId3"/>
              </a:rPr>
              <a:t>ww</a:t>
            </a:r>
            <a:r>
              <a:rPr sz="1200" u="heavy" spc="-68" dirty="0">
                <a:solidFill>
                  <a:srgbClr val="0000FF"/>
                </a:solidFill>
                <a:latin typeface="Arial"/>
                <a:cs typeface="Arial"/>
                <a:hlinkClick r:id="rId3"/>
              </a:rPr>
              <a:t>w</a:t>
            </a:r>
            <a:r>
              <a:rPr sz="1200" u="heavy" spc="4" dirty="0">
                <a:solidFill>
                  <a:srgbClr val="0000FF"/>
                </a:solidFill>
                <a:latin typeface="Arial"/>
                <a:cs typeface="Arial"/>
                <a:hlinkClick r:id="rId3"/>
              </a:rPr>
              <a:t>.</a:t>
            </a:r>
            <a:r>
              <a:rPr sz="1200" u="heavy" spc="-4" dirty="0">
                <a:solidFill>
                  <a:srgbClr val="0000FF"/>
                </a:solidFill>
                <a:latin typeface="Arial"/>
                <a:cs typeface="Arial"/>
                <a:hlinkClick r:id="rId3"/>
              </a:rPr>
              <a:t>b</a:t>
            </a:r>
            <a:r>
              <a:rPr sz="1200" u="heavy" dirty="0">
                <a:solidFill>
                  <a:srgbClr val="0000FF"/>
                </a:solidFill>
                <a:latin typeface="Arial"/>
                <a:cs typeface="Arial"/>
                <a:hlinkClick r:id="rId3"/>
              </a:rPr>
              <a:t>l</a:t>
            </a:r>
            <a:r>
              <a:rPr sz="1200" u="heavy" spc="-4" dirty="0">
                <a:solidFill>
                  <a:srgbClr val="0000FF"/>
                </a:solidFill>
                <a:latin typeface="Arial"/>
                <a:cs typeface="Arial"/>
                <a:hlinkClick r:id="rId3"/>
              </a:rPr>
              <a:t>ood</a:t>
            </a:r>
            <a:r>
              <a:rPr sz="1200" u="heavy" spc="4" dirty="0">
                <a:solidFill>
                  <a:srgbClr val="0000FF"/>
                </a:solidFill>
                <a:latin typeface="Arial"/>
                <a:cs typeface="Arial"/>
                <a:hlinkClick r:id="rId3"/>
              </a:rPr>
              <a:t>.</a:t>
            </a:r>
            <a:r>
              <a:rPr sz="1200" u="heavy" spc="-4" dirty="0">
                <a:solidFill>
                  <a:srgbClr val="0000FF"/>
                </a:solidFill>
                <a:latin typeface="Arial"/>
                <a:cs typeface="Arial"/>
                <a:hlinkClick r:id="rId3"/>
              </a:rPr>
              <a:t>go</a:t>
            </a:r>
            <a:r>
              <a:rPr sz="1200" u="heavy" spc="-98" dirty="0">
                <a:solidFill>
                  <a:srgbClr val="0000FF"/>
                </a:solidFill>
                <a:latin typeface="Arial"/>
                <a:cs typeface="Arial"/>
                <a:hlinkClick r:id="rId3"/>
              </a:rPr>
              <a:t>v</a:t>
            </a:r>
            <a:r>
              <a:rPr sz="1200" u="heavy" spc="4" dirty="0">
                <a:solidFill>
                  <a:srgbClr val="0000FF"/>
                </a:solidFill>
                <a:latin typeface="Arial"/>
                <a:cs typeface="Arial"/>
                <a:hlinkClick r:id="rId3"/>
              </a:rPr>
              <a:t>.</a:t>
            </a:r>
            <a:r>
              <a:rPr sz="1200" u="heavy" spc="-4" dirty="0">
                <a:solidFill>
                  <a:srgbClr val="0000FF"/>
                </a:solidFill>
                <a:latin typeface="Arial"/>
                <a:cs typeface="Arial"/>
                <a:hlinkClick r:id="rId3"/>
              </a:rPr>
              <a:t>au</a:t>
            </a:r>
            <a:r>
              <a:rPr sz="1200" u="heavy" spc="-8" dirty="0">
                <a:solidFill>
                  <a:srgbClr val="0000FF"/>
                </a:solidFill>
                <a:latin typeface="Arial"/>
                <a:cs typeface="Arial"/>
                <a:hlinkClick r:id="rId3"/>
              </a:rPr>
              <a:t>/</a:t>
            </a:r>
            <a:r>
              <a:rPr sz="1200" u="heavy" spc="4" dirty="0">
                <a:solidFill>
                  <a:srgbClr val="0000FF"/>
                </a:solidFill>
                <a:latin typeface="Arial"/>
                <a:cs typeface="Arial"/>
                <a:hlinkClick r:id="rId3"/>
              </a:rPr>
              <a:t>I</a:t>
            </a:r>
            <a:r>
              <a:rPr sz="1200" u="heavy" spc="-11" dirty="0">
                <a:solidFill>
                  <a:srgbClr val="0000FF"/>
                </a:solidFill>
                <a:latin typeface="Arial"/>
                <a:cs typeface="Arial"/>
                <a:hlinkClick r:id="rId3"/>
              </a:rPr>
              <a:t>n</a:t>
            </a:r>
            <a:r>
              <a:rPr sz="1200" u="heavy" spc="-8" dirty="0">
                <a:solidFill>
                  <a:srgbClr val="0000FF"/>
                </a:solidFill>
                <a:latin typeface="Arial"/>
                <a:cs typeface="Arial"/>
                <a:hlinkClick r:id="rId3"/>
              </a:rPr>
              <a:t>t</a:t>
            </a:r>
            <a:r>
              <a:rPr sz="1200" u="heavy" dirty="0">
                <a:solidFill>
                  <a:srgbClr val="0000FF"/>
                </a:solidFill>
                <a:latin typeface="Arial"/>
                <a:cs typeface="Arial"/>
                <a:hlinkClick r:id="rId3"/>
              </a:rPr>
              <a:t>r</a:t>
            </a:r>
            <a:r>
              <a:rPr sz="1200" u="heavy" spc="-4" dirty="0">
                <a:solidFill>
                  <a:srgbClr val="0000FF"/>
                </a:solidFill>
                <a:latin typeface="Arial"/>
                <a:cs typeface="Arial"/>
                <a:hlinkClick r:id="rId3"/>
              </a:rPr>
              <a:t>a</a:t>
            </a:r>
            <a:r>
              <a:rPr sz="1200" u="heavy" spc="-15" dirty="0">
                <a:solidFill>
                  <a:srgbClr val="0000FF"/>
                </a:solidFill>
                <a:latin typeface="Arial"/>
                <a:cs typeface="Arial"/>
                <a:hlinkClick r:id="rId3"/>
              </a:rPr>
              <a:t>v</a:t>
            </a:r>
            <a:r>
              <a:rPr sz="1200" u="heavy" spc="-4" dirty="0">
                <a:solidFill>
                  <a:srgbClr val="0000FF"/>
                </a:solidFill>
                <a:latin typeface="Arial"/>
                <a:cs typeface="Arial"/>
                <a:hlinkClick r:id="rId3"/>
              </a:rPr>
              <a:t>eno</a:t>
            </a:r>
            <a:r>
              <a:rPr sz="1200" u="heavy" spc="-11" dirty="0">
                <a:solidFill>
                  <a:srgbClr val="0000FF"/>
                </a:solidFill>
                <a:latin typeface="Arial"/>
                <a:cs typeface="Arial"/>
                <a:hlinkClick r:id="rId3"/>
              </a:rPr>
              <a:t>u</a:t>
            </a:r>
            <a:r>
              <a:rPr sz="1200" u="heavy" spc="8" dirty="0">
                <a:solidFill>
                  <a:srgbClr val="0000FF"/>
                </a:solidFill>
                <a:latin typeface="Arial"/>
                <a:cs typeface="Arial"/>
                <a:hlinkClick r:id="rId3"/>
              </a:rPr>
              <a:t>s</a:t>
            </a:r>
            <a:r>
              <a:rPr sz="1200" u="heavy" spc="-11" dirty="0">
                <a:solidFill>
                  <a:srgbClr val="0000FF"/>
                </a:solidFill>
                <a:latin typeface="Arial"/>
                <a:cs typeface="Arial"/>
                <a:hlinkClick r:id="rId3"/>
              </a:rPr>
              <a:t>-</a:t>
            </a:r>
            <a:r>
              <a:rPr sz="1200" u="heavy" spc="-8" dirty="0">
                <a:solidFill>
                  <a:srgbClr val="0000FF"/>
                </a:solidFill>
                <a:latin typeface="Arial"/>
                <a:cs typeface="Arial"/>
                <a:hlinkClick r:id="rId3"/>
              </a:rPr>
              <a:t>I</a:t>
            </a:r>
            <a:r>
              <a:rPr sz="1200" u="heavy" dirty="0">
                <a:solidFill>
                  <a:srgbClr val="0000FF"/>
                </a:solidFill>
                <a:latin typeface="Arial"/>
                <a:cs typeface="Arial"/>
                <a:hlinkClick r:id="rId3"/>
              </a:rPr>
              <a:t>g</a:t>
            </a:r>
            <a:endParaRPr sz="1200" dirty="0">
              <a:latin typeface="Arial"/>
              <a:cs typeface="Arial"/>
            </a:endParaRPr>
          </a:p>
        </p:txBody>
      </p:sp>
    </p:spTree>
    <p:extLst>
      <p:ext uri="{BB962C8B-B14F-4D97-AF65-F5344CB8AC3E}">
        <p14:creationId xmlns:p14="http://schemas.microsoft.com/office/powerpoint/2010/main" val="264261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D9C6-8C51-6114-0398-14603E5C8500}"/>
              </a:ext>
            </a:extLst>
          </p:cNvPr>
          <p:cNvSpPr>
            <a:spLocks noGrp="1"/>
          </p:cNvSpPr>
          <p:nvPr>
            <p:ph type="title"/>
          </p:nvPr>
        </p:nvSpPr>
        <p:spPr/>
        <p:txBody>
          <a:bodyPr/>
          <a:lstStyle/>
          <a:p>
            <a:r>
              <a:rPr lang="en-AU" dirty="0" err="1"/>
              <a:t>Intragam</a:t>
            </a:r>
            <a:r>
              <a:rPr lang="en-AU" baseline="30000" dirty="0"/>
              <a:t> ®</a:t>
            </a:r>
            <a:r>
              <a:rPr lang="en-AU" dirty="0"/>
              <a:t> 10 and </a:t>
            </a:r>
            <a:r>
              <a:rPr lang="en-AU" dirty="0" err="1"/>
              <a:t>Privigen</a:t>
            </a:r>
            <a:r>
              <a:rPr lang="en-AU" baseline="30000" dirty="0"/>
              <a:t> ®</a:t>
            </a:r>
            <a:r>
              <a:rPr lang="en-AU" dirty="0"/>
              <a:t> AU comparison</a:t>
            </a:r>
          </a:p>
        </p:txBody>
      </p:sp>
      <p:sp>
        <p:nvSpPr>
          <p:cNvPr id="3" name="Content Placeholder 2" descr="The table is a comparison chrt of the characteristics of Intragam 10 and Privigen AU. Some details have been set out separately, where it is the same for each product.  ">
            <a:extLst>
              <a:ext uri="{FF2B5EF4-FFF2-40B4-BE49-F238E27FC236}">
                <a16:creationId xmlns:a16="http://schemas.microsoft.com/office/drawing/2014/main" id="{225C002F-2A7D-C004-7D7A-F30BDF5FEDC9}"/>
              </a:ext>
            </a:extLst>
          </p:cNvPr>
          <p:cNvSpPr>
            <a:spLocks noGrp="1"/>
          </p:cNvSpPr>
          <p:nvPr>
            <p:ph idx="1"/>
          </p:nvPr>
        </p:nvSpPr>
        <p:spPr>
          <a:xfrm>
            <a:off x="417477" y="1035838"/>
            <a:ext cx="8366161" cy="3061666"/>
          </a:xfrm>
        </p:spPr>
        <p:txBody>
          <a:bodyPr/>
          <a:lstStyle/>
          <a:p>
            <a:endParaRPr lang="en-AU" dirty="0"/>
          </a:p>
          <a:p>
            <a:endParaRPr lang="en-AU" dirty="0"/>
          </a:p>
          <a:p>
            <a:endParaRPr lang="en-AU" dirty="0"/>
          </a:p>
          <a:p>
            <a:pPr marL="171450" indent="-171450">
              <a:spcBef>
                <a:spcPts val="0"/>
              </a:spcBef>
              <a:spcAft>
                <a:spcPts val="0"/>
              </a:spcAft>
              <a:buFont typeface="Arial" panose="020B0604020202020204" pitchFamily="34" charset="0"/>
              <a:buChar char="•"/>
            </a:pPr>
            <a:endParaRPr lang="en-AU" sz="1200" b="0" dirty="0">
              <a:solidFill>
                <a:schemeClr val="tx1"/>
              </a:solidFill>
            </a:endParaRPr>
          </a:p>
          <a:p>
            <a:pPr marL="171450" indent="-171450">
              <a:spcBef>
                <a:spcPts val="0"/>
              </a:spcBef>
              <a:spcAft>
                <a:spcPts val="0"/>
              </a:spcAft>
              <a:buFont typeface="Arial" panose="020B0604020202020204" pitchFamily="34" charset="0"/>
              <a:buChar char="•"/>
            </a:pPr>
            <a:endParaRPr lang="en-AU" sz="1200" b="0" dirty="0">
              <a:solidFill>
                <a:schemeClr val="tx1"/>
              </a:solidFill>
            </a:endParaRPr>
          </a:p>
          <a:p>
            <a:pPr marL="171450" indent="-171450">
              <a:spcBef>
                <a:spcPts val="0"/>
              </a:spcBef>
              <a:spcAft>
                <a:spcPts val="0"/>
              </a:spcAft>
              <a:buFont typeface="Arial" panose="020B0604020202020204" pitchFamily="34" charset="0"/>
              <a:buChar char="•"/>
            </a:pPr>
            <a:endParaRPr lang="en-AU" sz="1200" b="0" u="sng" dirty="0">
              <a:solidFill>
                <a:schemeClr val="tx1"/>
              </a:solidFill>
            </a:endParaRPr>
          </a:p>
          <a:p>
            <a:pPr marL="171450" indent="-171450">
              <a:spcBef>
                <a:spcPts val="0"/>
              </a:spcBef>
              <a:spcAft>
                <a:spcPts val="0"/>
              </a:spcAft>
              <a:buFont typeface="Arial" panose="020B0604020202020204" pitchFamily="34" charset="0"/>
              <a:buChar char="•"/>
            </a:pPr>
            <a:r>
              <a:rPr lang="en-AU" sz="1200" b="0" u="sng" dirty="0">
                <a:solidFill>
                  <a:schemeClr val="tx1"/>
                </a:solidFill>
              </a:rPr>
              <a:t>Registered indications and dosing </a:t>
            </a:r>
            <a:r>
              <a:rPr lang="en-AU" sz="1200" b="0" dirty="0">
                <a:solidFill>
                  <a:schemeClr val="tx1"/>
                </a:solidFill>
              </a:rPr>
              <a:t>– The indication and dosing for PRIVIGEN</a:t>
            </a:r>
            <a:r>
              <a:rPr lang="en-AU" sz="1200" b="0" baseline="30000" dirty="0">
                <a:solidFill>
                  <a:schemeClr val="tx1"/>
                </a:solidFill>
              </a:rPr>
              <a:t>®</a:t>
            </a:r>
            <a:r>
              <a:rPr lang="en-AU" sz="1200" b="0" dirty="0">
                <a:solidFill>
                  <a:schemeClr val="tx1"/>
                </a:solidFill>
              </a:rPr>
              <a:t> AU and INTRGAM</a:t>
            </a:r>
            <a:r>
              <a:rPr lang="en-AU" sz="1200" b="0" baseline="30000" dirty="0">
                <a:solidFill>
                  <a:schemeClr val="tx1"/>
                </a:solidFill>
              </a:rPr>
              <a:t> ®</a:t>
            </a:r>
            <a:r>
              <a:rPr lang="en-AU" sz="1200" b="0" dirty="0">
                <a:solidFill>
                  <a:schemeClr val="tx1"/>
                </a:solidFill>
              </a:rPr>
              <a:t> 10 are different. Please refer to the approved product information for more information</a:t>
            </a:r>
          </a:p>
          <a:p>
            <a:pPr marL="171450" indent="-171450">
              <a:spcBef>
                <a:spcPts val="0"/>
              </a:spcBef>
              <a:spcAft>
                <a:spcPts val="0"/>
              </a:spcAft>
              <a:buFont typeface="Arial" panose="020B0604020202020204" pitchFamily="34" charset="0"/>
              <a:buChar char="•"/>
            </a:pPr>
            <a:r>
              <a:rPr lang="en-AU" sz="1200" b="0" dirty="0">
                <a:solidFill>
                  <a:schemeClr val="tx1"/>
                </a:solidFill>
              </a:rPr>
              <a:t>Do not freeze. Protect from light</a:t>
            </a:r>
          </a:p>
          <a:p>
            <a:pPr marL="171450" indent="-171450">
              <a:spcBef>
                <a:spcPts val="0"/>
              </a:spcBef>
              <a:spcAft>
                <a:spcPts val="0"/>
              </a:spcAft>
              <a:buFont typeface="Arial" panose="020B0604020202020204" pitchFamily="34" charset="0"/>
              <a:buChar char="•"/>
            </a:pPr>
            <a:r>
              <a:rPr lang="en-AU" sz="1200" b="0" dirty="0">
                <a:solidFill>
                  <a:schemeClr val="tx1"/>
                </a:solidFill>
              </a:rPr>
              <a:t>See infusion rate tables for comparison of infusion rates</a:t>
            </a:r>
          </a:p>
          <a:p>
            <a:pPr marL="171450" indent="-171450">
              <a:spcBef>
                <a:spcPts val="0"/>
              </a:spcBef>
              <a:spcAft>
                <a:spcPts val="0"/>
              </a:spcAft>
              <a:buFont typeface="Arial" panose="020B0604020202020204" pitchFamily="34" charset="0"/>
              <a:buChar char="•"/>
            </a:pPr>
            <a:r>
              <a:rPr lang="en-AU" sz="1200" b="0" dirty="0">
                <a:solidFill>
                  <a:schemeClr val="tx1"/>
                </a:solidFill>
              </a:rPr>
              <a:t>Comparison information is based on the CSL Behring </a:t>
            </a:r>
            <a:r>
              <a:rPr lang="en-AU" sz="1200" b="0" dirty="0" err="1">
                <a:solidFill>
                  <a:schemeClr val="tx1"/>
                </a:solidFill>
              </a:rPr>
              <a:t>Privigen</a:t>
            </a:r>
            <a:r>
              <a:rPr lang="en-AU" sz="1200" b="0" dirty="0">
                <a:solidFill>
                  <a:schemeClr val="tx1"/>
                </a:solidFill>
              </a:rPr>
              <a:t> AU Compendium (refer to: Access to new Materials and information: </a:t>
            </a:r>
            <a:r>
              <a:rPr lang="en-AU" sz="1200" b="0" dirty="0">
                <a:solidFill>
                  <a:schemeClr val="tx1"/>
                </a:solidFill>
                <a:hlinkClick r:id="rId3"/>
              </a:rPr>
              <a:t>https://hcp.cslbehring.com.au/</a:t>
            </a:r>
            <a:r>
              <a:rPr lang="en-AU" sz="1200" b="0" dirty="0">
                <a:solidFill>
                  <a:schemeClr val="tx1"/>
                </a:solidFill>
              </a:rPr>
              <a:t> )</a:t>
            </a:r>
          </a:p>
          <a:p>
            <a:pPr marL="171450" indent="-171450">
              <a:spcBef>
                <a:spcPts val="0"/>
              </a:spcBef>
              <a:spcAft>
                <a:spcPts val="0"/>
              </a:spcAft>
              <a:buFont typeface="Arial" panose="020B0604020202020204" pitchFamily="34" charset="0"/>
              <a:buChar char="•"/>
            </a:pPr>
            <a:endParaRPr lang="en-AU" sz="1200" b="0" dirty="0">
              <a:solidFill>
                <a:schemeClr val="tx1"/>
              </a:solidFill>
            </a:endParaRPr>
          </a:p>
          <a:p>
            <a:endParaRPr lang="en-AU" dirty="0"/>
          </a:p>
        </p:txBody>
      </p:sp>
      <p:graphicFrame>
        <p:nvGraphicFramePr>
          <p:cNvPr id="4" name="Table 4">
            <a:extLst>
              <a:ext uri="{FF2B5EF4-FFF2-40B4-BE49-F238E27FC236}">
                <a16:creationId xmlns:a16="http://schemas.microsoft.com/office/drawing/2014/main" id="{67CD57F5-3B2D-337B-6F06-6905618AF46A}"/>
              </a:ext>
            </a:extLst>
          </p:cNvPr>
          <p:cNvGraphicFramePr>
            <a:graphicFrameLocks noGrp="1"/>
          </p:cNvGraphicFramePr>
          <p:nvPr>
            <p:extLst>
              <p:ext uri="{D42A27DB-BD31-4B8C-83A1-F6EECF244321}">
                <p14:modId xmlns:p14="http://schemas.microsoft.com/office/powerpoint/2010/main" val="2907105936"/>
              </p:ext>
            </p:extLst>
          </p:nvPr>
        </p:nvGraphicFramePr>
        <p:xfrm>
          <a:off x="596864" y="1121673"/>
          <a:ext cx="8129659" cy="2085244"/>
        </p:xfrm>
        <a:graphic>
          <a:graphicData uri="http://schemas.openxmlformats.org/drawingml/2006/table">
            <a:tbl>
              <a:tblPr firstRow="1" bandRow="1">
                <a:tableStyleId>{0505E3EF-67EA-436B-97B2-0124C06EBD24}</a:tableStyleId>
              </a:tblPr>
              <a:tblGrid>
                <a:gridCol w="1311647">
                  <a:extLst>
                    <a:ext uri="{9D8B030D-6E8A-4147-A177-3AD203B41FA5}">
                      <a16:colId xmlns:a16="http://schemas.microsoft.com/office/drawing/2014/main" val="129879094"/>
                    </a:ext>
                  </a:extLst>
                </a:gridCol>
                <a:gridCol w="3409006">
                  <a:extLst>
                    <a:ext uri="{9D8B030D-6E8A-4147-A177-3AD203B41FA5}">
                      <a16:colId xmlns:a16="http://schemas.microsoft.com/office/drawing/2014/main" val="1743914050"/>
                    </a:ext>
                  </a:extLst>
                </a:gridCol>
                <a:gridCol w="3409006">
                  <a:extLst>
                    <a:ext uri="{9D8B030D-6E8A-4147-A177-3AD203B41FA5}">
                      <a16:colId xmlns:a16="http://schemas.microsoft.com/office/drawing/2014/main" val="2095226138"/>
                    </a:ext>
                  </a:extLst>
                </a:gridCol>
              </a:tblGrid>
              <a:tr h="260260">
                <a:tc>
                  <a:txBody>
                    <a:bodyPr/>
                    <a:lstStyle/>
                    <a:p>
                      <a:r>
                        <a:rPr lang="en-AU" sz="1100" dirty="0"/>
                        <a:t>Characteristics</a:t>
                      </a:r>
                    </a:p>
                  </a:txBody>
                  <a:tcPr/>
                </a:tc>
                <a:tc>
                  <a:txBody>
                    <a:bodyPr/>
                    <a:lstStyle/>
                    <a:p>
                      <a:r>
                        <a:rPr lang="en-AU" sz="1100" dirty="0" err="1"/>
                        <a:t>Intragam</a:t>
                      </a:r>
                      <a:r>
                        <a:rPr lang="en-AU" sz="1100" baseline="30000" dirty="0"/>
                        <a:t> ®</a:t>
                      </a:r>
                      <a:r>
                        <a:rPr lang="en-AU" sz="1100" dirty="0"/>
                        <a:t> 10 (Discontinued)</a:t>
                      </a:r>
                    </a:p>
                  </a:txBody>
                  <a:tcPr/>
                </a:tc>
                <a:tc>
                  <a:txBody>
                    <a:bodyPr/>
                    <a:lstStyle/>
                    <a:p>
                      <a:r>
                        <a:rPr lang="en-AU" sz="1100" dirty="0" err="1"/>
                        <a:t>Privigen</a:t>
                      </a:r>
                      <a:r>
                        <a:rPr lang="en-AU" sz="1100" baseline="30000" dirty="0"/>
                        <a:t> ®</a:t>
                      </a:r>
                      <a:r>
                        <a:rPr lang="en-AU" sz="1100" dirty="0"/>
                        <a:t> AU </a:t>
                      </a:r>
                    </a:p>
                  </a:txBody>
                  <a:tcPr/>
                </a:tc>
                <a:extLst>
                  <a:ext uri="{0D108BD9-81ED-4DB2-BD59-A6C34878D82A}">
                    <a16:rowId xmlns:a16="http://schemas.microsoft.com/office/drawing/2014/main" val="1475702722"/>
                  </a:ext>
                </a:extLst>
              </a:tr>
              <a:tr h="260260">
                <a:tc>
                  <a:txBody>
                    <a:bodyPr/>
                    <a:lstStyle/>
                    <a:p>
                      <a:r>
                        <a:rPr lang="en-AU" sz="1100" dirty="0"/>
                        <a:t>Source plasma</a:t>
                      </a:r>
                    </a:p>
                  </a:txBody>
                  <a:tcPr/>
                </a:tc>
                <a:tc>
                  <a:txBody>
                    <a:bodyPr/>
                    <a:lstStyle/>
                    <a:p>
                      <a:r>
                        <a:rPr lang="en-AU" sz="1100" dirty="0"/>
                        <a:t>Australian voluntary non-remunerated donors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dirty="0"/>
                        <a:t>Australian voluntary non-remunerated donors</a:t>
                      </a:r>
                    </a:p>
                  </a:txBody>
                  <a:tcPr/>
                </a:tc>
                <a:extLst>
                  <a:ext uri="{0D108BD9-81ED-4DB2-BD59-A6C34878D82A}">
                    <a16:rowId xmlns:a16="http://schemas.microsoft.com/office/drawing/2014/main" val="3788075034"/>
                  </a:ext>
                </a:extLst>
              </a:tr>
              <a:tr h="260260">
                <a:tc>
                  <a:txBody>
                    <a:bodyPr/>
                    <a:lstStyle/>
                    <a:p>
                      <a:r>
                        <a:rPr lang="en-AU" sz="1100" dirty="0"/>
                        <a:t>Concentration</a:t>
                      </a:r>
                    </a:p>
                  </a:txBody>
                  <a:tcPr/>
                </a:tc>
                <a:tc>
                  <a:txBody>
                    <a:bodyPr/>
                    <a:lstStyle/>
                    <a:p>
                      <a:r>
                        <a:rPr lang="en-AU" sz="1100" dirty="0"/>
                        <a:t>10% normal immunoglobulin (human)</a:t>
                      </a:r>
                    </a:p>
                  </a:txBody>
                  <a:tcPr/>
                </a:tc>
                <a:tc>
                  <a:txBody>
                    <a:bodyPr/>
                    <a:lstStyle/>
                    <a:p>
                      <a:r>
                        <a:rPr lang="en-AU" sz="1100" dirty="0"/>
                        <a:t>10% normal immunoglobulin (human)</a:t>
                      </a:r>
                    </a:p>
                  </a:txBody>
                  <a:tcPr/>
                </a:tc>
                <a:extLst>
                  <a:ext uri="{0D108BD9-81ED-4DB2-BD59-A6C34878D82A}">
                    <a16:rowId xmlns:a16="http://schemas.microsoft.com/office/drawing/2014/main" val="2461338527"/>
                  </a:ext>
                </a:extLst>
              </a:tr>
              <a:tr h="260260">
                <a:tc>
                  <a:txBody>
                    <a:bodyPr/>
                    <a:lstStyle/>
                    <a:p>
                      <a:r>
                        <a:rPr lang="en-AU" sz="1100" dirty="0"/>
                        <a:t>Presentation</a:t>
                      </a:r>
                    </a:p>
                  </a:txBody>
                  <a:tcPr/>
                </a:tc>
                <a:tc>
                  <a:txBody>
                    <a:bodyPr/>
                    <a:lstStyle/>
                    <a:p>
                      <a:r>
                        <a:rPr lang="en-AU" sz="1100" dirty="0"/>
                        <a:t>25mL (2.5g), 100mL (10g), 200mL (20g)</a:t>
                      </a:r>
                    </a:p>
                  </a:txBody>
                  <a:tcPr/>
                </a:tc>
                <a:tc>
                  <a:txBody>
                    <a:bodyPr/>
                    <a:lstStyle/>
                    <a:p>
                      <a:r>
                        <a:rPr lang="en-AU" sz="1100" dirty="0"/>
                        <a:t>50mL (5g), 100mL (10g), 200mL (20g)</a:t>
                      </a:r>
                    </a:p>
                  </a:txBody>
                  <a:tcPr/>
                </a:tc>
                <a:extLst>
                  <a:ext uri="{0D108BD9-81ED-4DB2-BD59-A6C34878D82A}">
                    <a16:rowId xmlns:a16="http://schemas.microsoft.com/office/drawing/2014/main" val="3254315423"/>
                  </a:ext>
                </a:extLst>
              </a:tr>
              <a:tr h="260260">
                <a:tc>
                  <a:txBody>
                    <a:bodyPr/>
                    <a:lstStyle/>
                    <a:p>
                      <a:r>
                        <a:rPr lang="en-AU" sz="1100" dirty="0"/>
                        <a:t>Excipient</a:t>
                      </a:r>
                    </a:p>
                  </a:txBody>
                  <a:tcPr/>
                </a:tc>
                <a:tc>
                  <a:txBody>
                    <a:bodyPr/>
                    <a:lstStyle/>
                    <a:p>
                      <a:r>
                        <a:rPr lang="en-AU" sz="1100" dirty="0"/>
                        <a:t>Glycine</a:t>
                      </a:r>
                    </a:p>
                  </a:txBody>
                  <a:tcPr/>
                </a:tc>
                <a:tc>
                  <a:txBody>
                    <a:bodyPr/>
                    <a:lstStyle/>
                    <a:p>
                      <a:r>
                        <a:rPr lang="en-AU" sz="1100" dirty="0"/>
                        <a:t>L-proline</a:t>
                      </a:r>
                    </a:p>
                  </a:txBody>
                  <a:tcPr/>
                </a:tc>
                <a:extLst>
                  <a:ext uri="{0D108BD9-81ED-4DB2-BD59-A6C34878D82A}">
                    <a16:rowId xmlns:a16="http://schemas.microsoft.com/office/drawing/2014/main" val="2338176253"/>
                  </a:ext>
                </a:extLst>
              </a:tr>
              <a:tr h="319023">
                <a:tc>
                  <a:txBody>
                    <a:bodyPr/>
                    <a:lstStyle/>
                    <a:p>
                      <a:r>
                        <a:rPr lang="en-AU" sz="1100" dirty="0"/>
                        <a:t>Shelf life</a:t>
                      </a:r>
                    </a:p>
                  </a:txBody>
                  <a:tcPr/>
                </a:tc>
                <a:tc>
                  <a:txBody>
                    <a:bodyPr/>
                    <a:lstStyle/>
                    <a:p>
                      <a:r>
                        <a:rPr lang="en-AU" sz="1100" dirty="0"/>
                        <a:t>2 years</a:t>
                      </a:r>
                    </a:p>
                  </a:txBody>
                  <a:tcPr/>
                </a:tc>
                <a:tc>
                  <a:txBody>
                    <a:bodyPr/>
                    <a:lstStyle/>
                    <a:p>
                      <a:r>
                        <a:rPr lang="en-AU" sz="1100" dirty="0"/>
                        <a:t>3 years</a:t>
                      </a:r>
                    </a:p>
                  </a:txBody>
                  <a:tcPr/>
                </a:tc>
                <a:extLst>
                  <a:ext uri="{0D108BD9-81ED-4DB2-BD59-A6C34878D82A}">
                    <a16:rowId xmlns:a16="http://schemas.microsoft.com/office/drawing/2014/main" val="1500376160"/>
                  </a:ext>
                </a:extLst>
              </a:tr>
              <a:tr h="464921">
                <a:tc>
                  <a:txBody>
                    <a:bodyPr/>
                    <a:lstStyle/>
                    <a:p>
                      <a:r>
                        <a:rPr lang="en-AU" sz="1100" dirty="0"/>
                        <a:t>Storage conditions</a:t>
                      </a:r>
                    </a:p>
                  </a:txBody>
                  <a:tcPr/>
                </a:tc>
                <a:tc>
                  <a:txBody>
                    <a:bodyPr/>
                    <a:lstStyle/>
                    <a:p>
                      <a:r>
                        <a:rPr lang="en-AU" sz="1100" dirty="0"/>
                        <a:t>Store at 2</a:t>
                      </a:r>
                      <a:r>
                        <a:rPr lang="en-AU" sz="1100" baseline="30000" dirty="0"/>
                        <a:t>o</a:t>
                      </a:r>
                      <a:r>
                        <a:rPr lang="en-AU" sz="1100" dirty="0"/>
                        <a:t>C-8</a:t>
                      </a:r>
                      <a:r>
                        <a:rPr lang="en-AU" sz="1100" baseline="30000" dirty="0"/>
                        <a:t>o</a:t>
                      </a:r>
                      <a:r>
                        <a:rPr lang="en-AU" sz="1100" dirty="0"/>
                        <a:t>C. Once removed from refrigeration store below 25</a:t>
                      </a:r>
                      <a:r>
                        <a:rPr lang="en-AU" sz="1100" baseline="30000" dirty="0"/>
                        <a:t>o</a:t>
                      </a:r>
                      <a:r>
                        <a:rPr lang="en-AU" sz="1100" dirty="0"/>
                        <a:t>C and use within 3 months. </a:t>
                      </a:r>
                    </a:p>
                  </a:txBody>
                  <a:tcPr/>
                </a:tc>
                <a:tc>
                  <a:txBody>
                    <a:bodyPr/>
                    <a:lstStyle/>
                    <a:p>
                      <a:r>
                        <a:rPr lang="en-AU" sz="1100" dirty="0"/>
                        <a:t>Store below 25</a:t>
                      </a:r>
                      <a:r>
                        <a:rPr lang="en-AU" sz="1100" baseline="30000" dirty="0"/>
                        <a:t>o</a:t>
                      </a:r>
                      <a:r>
                        <a:rPr lang="en-AU" sz="1100" dirty="0"/>
                        <a:t>C. Do not shake</a:t>
                      </a:r>
                    </a:p>
                  </a:txBody>
                  <a:tcPr/>
                </a:tc>
                <a:extLst>
                  <a:ext uri="{0D108BD9-81ED-4DB2-BD59-A6C34878D82A}">
                    <a16:rowId xmlns:a16="http://schemas.microsoft.com/office/drawing/2014/main" val="292645508"/>
                  </a:ext>
                </a:extLst>
              </a:tr>
            </a:tbl>
          </a:graphicData>
        </a:graphic>
      </p:graphicFrame>
    </p:spTree>
    <p:extLst>
      <p:ext uri="{BB962C8B-B14F-4D97-AF65-F5344CB8AC3E}">
        <p14:creationId xmlns:p14="http://schemas.microsoft.com/office/powerpoint/2010/main" val="341982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9398-CE79-AA47-54CF-A9919E762D49}"/>
              </a:ext>
            </a:extLst>
          </p:cNvPr>
          <p:cNvSpPr>
            <a:spLocks noGrp="1"/>
          </p:cNvSpPr>
          <p:nvPr>
            <p:ph type="title"/>
          </p:nvPr>
        </p:nvSpPr>
        <p:spPr/>
        <p:txBody>
          <a:bodyPr/>
          <a:lstStyle/>
          <a:p>
            <a:r>
              <a:rPr lang="en-AU" sz="2800" dirty="0"/>
              <a:t>Description - Privigen</a:t>
            </a:r>
            <a:r>
              <a:rPr lang="en-AU" sz="2800" baseline="30000" dirty="0"/>
              <a:t>® </a:t>
            </a:r>
            <a:r>
              <a:rPr lang="en-AU" sz="2800" dirty="0"/>
              <a:t>AU</a:t>
            </a:r>
          </a:p>
        </p:txBody>
      </p:sp>
      <p:graphicFrame>
        <p:nvGraphicFramePr>
          <p:cNvPr id="4" name="Table 4" descr="A table describing the details of Privigen AU as provided by CSL Behring ">
            <a:extLst>
              <a:ext uri="{FF2B5EF4-FFF2-40B4-BE49-F238E27FC236}">
                <a16:creationId xmlns:a16="http://schemas.microsoft.com/office/drawing/2014/main" id="{367B947A-6751-1B5F-2F26-8B473694F3D8}"/>
              </a:ext>
            </a:extLst>
          </p:cNvPr>
          <p:cNvGraphicFramePr>
            <a:graphicFrameLocks noGrp="1"/>
          </p:cNvGraphicFramePr>
          <p:nvPr>
            <p:ph idx="1"/>
            <p:extLst>
              <p:ext uri="{D42A27DB-BD31-4B8C-83A1-F6EECF244321}">
                <p14:modId xmlns:p14="http://schemas.microsoft.com/office/powerpoint/2010/main" val="2942716948"/>
              </p:ext>
            </p:extLst>
          </p:nvPr>
        </p:nvGraphicFramePr>
        <p:xfrm>
          <a:off x="580694" y="1214438"/>
          <a:ext cx="7853623" cy="3198650"/>
        </p:xfrm>
        <a:graphic>
          <a:graphicData uri="http://schemas.openxmlformats.org/drawingml/2006/table">
            <a:tbl>
              <a:tblPr firstRow="1" bandRow="1">
                <a:tableStyleId>{EB344D84-9AFB-497E-A393-DC336BA19D2E}</a:tableStyleId>
              </a:tblPr>
              <a:tblGrid>
                <a:gridCol w="2216405">
                  <a:extLst>
                    <a:ext uri="{9D8B030D-6E8A-4147-A177-3AD203B41FA5}">
                      <a16:colId xmlns:a16="http://schemas.microsoft.com/office/drawing/2014/main" val="3018017946"/>
                    </a:ext>
                  </a:extLst>
                </a:gridCol>
                <a:gridCol w="5637218">
                  <a:extLst>
                    <a:ext uri="{9D8B030D-6E8A-4147-A177-3AD203B41FA5}">
                      <a16:colId xmlns:a16="http://schemas.microsoft.com/office/drawing/2014/main" val="681146159"/>
                    </a:ext>
                  </a:extLst>
                </a:gridCol>
              </a:tblGrid>
              <a:tr h="347122">
                <a:tc>
                  <a:txBody>
                    <a:bodyPr/>
                    <a:lstStyle/>
                    <a:p>
                      <a:r>
                        <a:rPr lang="en-AU" sz="14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solidFill>
                            <a:schemeClr val="tx1"/>
                          </a:solidFill>
                        </a:rPr>
                        <a:t>Privigen</a:t>
                      </a:r>
                      <a:r>
                        <a:rPr lang="en-AU" sz="1400" baseline="30000" dirty="0">
                          <a:solidFill>
                            <a:schemeClr val="tx1"/>
                          </a:solidFill>
                        </a:rPr>
                        <a:t>®</a:t>
                      </a:r>
                      <a:r>
                        <a:rPr lang="en-AU" sz="1400" dirty="0">
                          <a:solidFill>
                            <a:schemeClr val="tx1"/>
                          </a:solidFill>
                        </a:rPr>
                        <a:t>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25276"/>
                  </a:ext>
                </a:extLst>
              </a:tr>
              <a:tr h="347122">
                <a:tc>
                  <a:txBody>
                    <a:bodyPr/>
                    <a:lstStyle/>
                    <a:p>
                      <a:r>
                        <a:rPr lang="en-AU" sz="1400" dirty="0"/>
                        <a:t>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(50mL); 10g (100mL); 20g (</a:t>
                      </a:r>
                      <a:r>
                        <a:rPr lang="en-AU" sz="1400"/>
                        <a:t>200mL)</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21725"/>
                  </a:ext>
                </a:extLst>
              </a:tr>
              <a:tr h="347122">
                <a:tc>
                  <a:txBody>
                    <a:bodyPr/>
                    <a:lstStyle/>
                    <a:p>
                      <a:r>
                        <a:rPr lang="en-AU" sz="1400" dirty="0"/>
                        <a:t>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979138"/>
                  </a:ext>
                </a:extLst>
              </a:tr>
              <a:tr h="347122">
                <a:tc>
                  <a:txBody>
                    <a:bodyPr/>
                    <a:lstStyle/>
                    <a:p>
                      <a:r>
                        <a:rPr lang="en-AU" sz="1400" dirty="0"/>
                        <a:t>Source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Australia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29246"/>
                  </a:ext>
                </a:extLst>
              </a:tr>
              <a:tr h="347122">
                <a:tc>
                  <a:txBody>
                    <a:bodyPr/>
                    <a:lstStyle/>
                    <a:p>
                      <a:r>
                        <a:rPr lang="en-AU" sz="1400" dirty="0"/>
                        <a:t>Stabiliser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L-proline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7343"/>
                  </a:ext>
                </a:extLst>
              </a:tr>
              <a:tr h="485020">
                <a:tc>
                  <a:txBody>
                    <a:bodyPr/>
                    <a:lstStyle/>
                    <a:p>
                      <a:r>
                        <a:rPr lang="en-AU" sz="1400" dirty="0"/>
                        <a:t>Storage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below 25°C (Do not freeze)</a:t>
                      </a:r>
                    </a:p>
                    <a:p>
                      <a:r>
                        <a:rPr lang="en-AU" sz="1400" dirty="0"/>
                        <a:t>Protect from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53650"/>
                  </a:ext>
                </a:extLst>
              </a:tr>
              <a:tr h="884448">
                <a:tc>
                  <a:txBody>
                    <a:bodyPr/>
                    <a:lstStyle/>
                    <a:p>
                      <a:r>
                        <a:rPr lang="en-AU" sz="1400" dirty="0"/>
                        <a:t>Infusion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Start at 0.3mL/kg/hr</a:t>
                      </a:r>
                    </a:p>
                    <a:p>
                      <a:r>
                        <a:rPr lang="en-AU" sz="1400" dirty="0"/>
                        <a:t>If well tolerated, the rate can  gradually increased at 30 minute intervals to maximum rate </a:t>
                      </a:r>
                    </a:p>
                    <a:p>
                      <a:r>
                        <a:rPr lang="en-AU" sz="1400" dirty="0"/>
                        <a:t>Max infusion rate of 4.8mL/kg/hr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68271"/>
                  </a:ext>
                </a:extLst>
              </a:tr>
            </a:tbl>
          </a:graphicData>
        </a:graphic>
      </p:graphicFrame>
      <p:pic>
        <p:nvPicPr>
          <p:cNvPr id="6" name="Picture 5" descr="The different vial sizes and packaging of Pivigen AU IVIg.">
            <a:extLst>
              <a:ext uri="{FF2B5EF4-FFF2-40B4-BE49-F238E27FC236}">
                <a16:creationId xmlns:a16="http://schemas.microsoft.com/office/drawing/2014/main" id="{6AD59458-3A70-390F-C307-4D85FA9E013C}"/>
              </a:ext>
            </a:extLst>
          </p:cNvPr>
          <p:cNvPicPr>
            <a:picLocks noChangeAspect="1"/>
          </p:cNvPicPr>
          <p:nvPr/>
        </p:nvPicPr>
        <p:blipFill>
          <a:blip r:embed="rId3"/>
          <a:stretch>
            <a:fillRect/>
          </a:stretch>
        </p:blipFill>
        <p:spPr>
          <a:xfrm>
            <a:off x="5755585" y="58768"/>
            <a:ext cx="2678732" cy="897963"/>
          </a:xfrm>
          <a:prstGeom prst="rect">
            <a:avLst/>
          </a:prstGeom>
          <a:ln>
            <a:solidFill>
              <a:schemeClr val="accent3"/>
            </a:solidFill>
          </a:ln>
        </p:spPr>
      </p:pic>
    </p:spTree>
    <p:extLst>
      <p:ext uri="{BB962C8B-B14F-4D97-AF65-F5344CB8AC3E}">
        <p14:creationId xmlns:p14="http://schemas.microsoft.com/office/powerpoint/2010/main" val="328355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D9398-CE79-AA47-54CF-A9919E762D49}"/>
              </a:ext>
            </a:extLst>
          </p:cNvPr>
          <p:cNvSpPr>
            <a:spLocks noGrp="1"/>
          </p:cNvSpPr>
          <p:nvPr>
            <p:ph type="title"/>
          </p:nvPr>
        </p:nvSpPr>
        <p:spPr/>
        <p:txBody>
          <a:bodyPr/>
          <a:lstStyle/>
          <a:p>
            <a:r>
              <a:rPr lang="en-AU" sz="2800" dirty="0"/>
              <a:t>Description - </a:t>
            </a:r>
            <a:r>
              <a:rPr lang="en-AU" sz="2800" dirty="0" err="1"/>
              <a:t>Privigen</a:t>
            </a:r>
            <a:r>
              <a:rPr lang="en-AU" sz="2800" baseline="30000" dirty="0"/>
              <a:t>® </a:t>
            </a:r>
            <a:r>
              <a:rPr lang="en-AU" sz="2800" dirty="0"/>
              <a:t>(imported)</a:t>
            </a:r>
          </a:p>
        </p:txBody>
      </p:sp>
      <p:graphicFrame>
        <p:nvGraphicFramePr>
          <p:cNvPr id="4" name="Table 4" descr="A table describing the details of Privigen (imported) as provided by CSL Behring ">
            <a:extLst>
              <a:ext uri="{FF2B5EF4-FFF2-40B4-BE49-F238E27FC236}">
                <a16:creationId xmlns:a16="http://schemas.microsoft.com/office/drawing/2014/main" id="{367B947A-6751-1B5F-2F26-8B473694F3D8}"/>
              </a:ext>
            </a:extLst>
          </p:cNvPr>
          <p:cNvGraphicFramePr>
            <a:graphicFrameLocks noGrp="1"/>
          </p:cNvGraphicFramePr>
          <p:nvPr>
            <p:ph idx="1"/>
            <p:extLst>
              <p:ext uri="{D42A27DB-BD31-4B8C-83A1-F6EECF244321}">
                <p14:modId xmlns:p14="http://schemas.microsoft.com/office/powerpoint/2010/main" val="45029022"/>
              </p:ext>
            </p:extLst>
          </p:nvPr>
        </p:nvGraphicFramePr>
        <p:xfrm>
          <a:off x="826353" y="1125728"/>
          <a:ext cx="7751265" cy="3221535"/>
        </p:xfrm>
        <a:graphic>
          <a:graphicData uri="http://schemas.openxmlformats.org/drawingml/2006/table">
            <a:tbl>
              <a:tblPr firstRow="1" bandRow="1">
                <a:tableStyleId>{91EBBBCC-DAD2-459C-BE2E-F6DE35CF9A28}</a:tableStyleId>
              </a:tblPr>
              <a:tblGrid>
                <a:gridCol w="2187517">
                  <a:extLst>
                    <a:ext uri="{9D8B030D-6E8A-4147-A177-3AD203B41FA5}">
                      <a16:colId xmlns:a16="http://schemas.microsoft.com/office/drawing/2014/main" val="3018017946"/>
                    </a:ext>
                  </a:extLst>
                </a:gridCol>
                <a:gridCol w="5563748">
                  <a:extLst>
                    <a:ext uri="{9D8B030D-6E8A-4147-A177-3AD203B41FA5}">
                      <a16:colId xmlns:a16="http://schemas.microsoft.com/office/drawing/2014/main" val="681146159"/>
                    </a:ext>
                  </a:extLst>
                </a:gridCol>
              </a:tblGrid>
              <a:tr h="351699">
                <a:tc>
                  <a:txBody>
                    <a:bodyPr/>
                    <a:lstStyle/>
                    <a:p>
                      <a:r>
                        <a:rPr lang="en-AU" sz="1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Privigen</a:t>
                      </a:r>
                      <a:r>
                        <a:rPr lang="en-AU" sz="1400" baseline="30000" dirty="0"/>
                        <a:t>®</a:t>
                      </a:r>
                      <a:r>
                        <a:rPr lang="en-AU" sz="1400" dirty="0"/>
                        <a:t>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25276"/>
                  </a:ext>
                </a:extLst>
              </a:tr>
              <a:tr h="351699">
                <a:tc>
                  <a:txBody>
                    <a:bodyPr/>
                    <a:lstStyle/>
                    <a:p>
                      <a:r>
                        <a:rPr lang="en-AU" sz="1400" dirty="0"/>
                        <a:t>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(50mL); 10g (100mL); 20g (200mL)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121725"/>
                  </a:ext>
                </a:extLst>
              </a:tr>
              <a:tr h="351699">
                <a:tc>
                  <a:txBody>
                    <a:bodyPr/>
                    <a:lstStyle/>
                    <a:p>
                      <a:r>
                        <a:rPr lang="en-AU" sz="1400" dirty="0"/>
                        <a:t>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0979138"/>
                  </a:ext>
                </a:extLst>
              </a:tr>
              <a:tr h="351699">
                <a:tc>
                  <a:txBody>
                    <a:bodyPr/>
                    <a:lstStyle/>
                    <a:p>
                      <a:r>
                        <a:rPr lang="en-AU" sz="1400" dirty="0"/>
                        <a:t>Source plasma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4455">
                        <a:lnSpc>
                          <a:spcPct val="100000"/>
                        </a:lnSpc>
                      </a:pPr>
                      <a:r>
                        <a:rPr lang="en-AU" sz="1400" dirty="0"/>
                        <a:t>Eu</a:t>
                      </a:r>
                      <a:r>
                        <a:rPr lang="en-AU" sz="1400" spc="-5" dirty="0"/>
                        <a:t>r</a:t>
                      </a:r>
                      <a:r>
                        <a:rPr lang="en-AU" sz="1400" dirty="0"/>
                        <a:t>opean</a:t>
                      </a:r>
                      <a:r>
                        <a:rPr lang="en-AU" sz="1400" spc="10" dirty="0"/>
                        <a:t> </a:t>
                      </a:r>
                      <a:r>
                        <a:rPr lang="en-AU" sz="1400" dirty="0"/>
                        <a:t>and</a:t>
                      </a:r>
                      <a:r>
                        <a:rPr lang="en-AU" sz="1400" spc="-5" dirty="0"/>
                        <a:t> </a:t>
                      </a:r>
                      <a:r>
                        <a:rPr lang="en-AU" sz="1400" dirty="0"/>
                        <a:t>USA</a:t>
                      </a:r>
                      <a:r>
                        <a:rPr lang="en-AU" sz="1400" spc="-95" dirty="0"/>
                        <a:t> </a:t>
                      </a:r>
                      <a:r>
                        <a:rPr lang="en-AU" sz="1400" spc="-5" dirty="0"/>
                        <a:t>r</a:t>
                      </a:r>
                      <a:r>
                        <a:rPr lang="en-AU" sz="1400" dirty="0"/>
                        <a:t>emune</a:t>
                      </a:r>
                      <a:r>
                        <a:rPr lang="en-AU" sz="1400" spc="-5" dirty="0"/>
                        <a:t>r</a:t>
                      </a:r>
                      <a:r>
                        <a:rPr lang="en-AU" sz="1400" dirty="0"/>
                        <a:t>ated</a:t>
                      </a:r>
                      <a:r>
                        <a:rPr lang="en-AU" sz="1400" spc="35" dirty="0"/>
                        <a:t> </a:t>
                      </a:r>
                      <a:r>
                        <a:rPr lang="en-AU" sz="1400" dirty="0"/>
                        <a:t>and</a:t>
                      </a:r>
                      <a:r>
                        <a:rPr lang="en-AU" sz="1400" spc="-5" dirty="0"/>
                        <a:t> </a:t>
                      </a:r>
                      <a:r>
                        <a:rPr lang="en-AU" sz="1400" dirty="0"/>
                        <a:t>non</a:t>
                      </a:r>
                      <a:r>
                        <a:rPr lang="en-AU" sz="1400" spc="5" dirty="0"/>
                        <a:t>-</a:t>
                      </a:r>
                      <a:r>
                        <a:rPr lang="en-AU" sz="1400" spc="-5" dirty="0"/>
                        <a:t>r</a:t>
                      </a:r>
                      <a:r>
                        <a:rPr lang="en-AU" sz="1400" dirty="0"/>
                        <a:t>emune</a:t>
                      </a:r>
                      <a:r>
                        <a:rPr lang="en-AU" sz="1400" spc="-5" dirty="0"/>
                        <a:t>r</a:t>
                      </a:r>
                      <a:r>
                        <a:rPr lang="en-AU" sz="1400" dirty="0"/>
                        <a:t>ated</a:t>
                      </a:r>
                      <a:r>
                        <a:rPr lang="en-AU" sz="1400" spc="45" dirty="0"/>
                        <a:t> </a:t>
                      </a:r>
                      <a:r>
                        <a:rPr lang="en-AU" sz="1400" dirty="0"/>
                        <a:t>dono</a:t>
                      </a:r>
                      <a:r>
                        <a:rPr lang="en-AU" sz="1400" spc="-5" dirty="0"/>
                        <a:t>r</a:t>
                      </a:r>
                      <a:r>
                        <a:rPr lang="en-AU" sz="1400" dirty="0"/>
                        <a:t>s</a:t>
                      </a:r>
                      <a:endParaRPr lang="en-AU" sz="1400" dirty="0">
                        <a:latin typeface="+mn-lt"/>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29246"/>
                  </a:ext>
                </a:extLst>
              </a:tr>
              <a:tr h="351699">
                <a:tc>
                  <a:txBody>
                    <a:bodyPr/>
                    <a:lstStyle/>
                    <a:p>
                      <a:r>
                        <a:rPr lang="en-AU" sz="1400" dirty="0"/>
                        <a:t>Stabiliser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L-proline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17343"/>
                  </a:ext>
                </a:extLst>
              </a:tr>
              <a:tr h="491415">
                <a:tc>
                  <a:txBody>
                    <a:bodyPr/>
                    <a:lstStyle/>
                    <a:p>
                      <a:r>
                        <a:rPr lang="en-AU" sz="1400" dirty="0"/>
                        <a:t>Storage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below 25°C (Do not freeze)</a:t>
                      </a:r>
                    </a:p>
                    <a:p>
                      <a:r>
                        <a:rPr lang="en-AU" sz="1400" dirty="0"/>
                        <a:t>Protect from 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53650"/>
                  </a:ext>
                </a:extLst>
              </a:tr>
              <a:tr h="896110">
                <a:tc>
                  <a:txBody>
                    <a:bodyPr/>
                    <a:lstStyle/>
                    <a:p>
                      <a:r>
                        <a:rPr lang="en-AU" sz="1400" dirty="0"/>
                        <a:t>Infusion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Start at 0.3mL/kg/hr</a:t>
                      </a:r>
                    </a:p>
                    <a:p>
                      <a:r>
                        <a:rPr lang="en-AU" sz="1400" dirty="0"/>
                        <a:t>If well tolerated, the rate can  gradually be increased at 30 minute intervals to maximum rate </a:t>
                      </a:r>
                    </a:p>
                    <a:p>
                      <a:r>
                        <a:rPr lang="en-AU" sz="1400" dirty="0"/>
                        <a:t>Max infusion rate of 4.8mL/kg/hr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868271"/>
                  </a:ext>
                </a:extLst>
              </a:tr>
            </a:tbl>
          </a:graphicData>
        </a:graphic>
      </p:graphicFrame>
      <p:sp>
        <p:nvSpPr>
          <p:cNvPr id="3" name="object 4" descr="A picture of one of the 5 vial sizes of Privigen 10%">
            <a:extLst>
              <a:ext uri="{FF2B5EF4-FFF2-40B4-BE49-F238E27FC236}">
                <a16:creationId xmlns:a16="http://schemas.microsoft.com/office/drawing/2014/main" id="{36851478-2D6E-123B-C2F1-D1316038D07B}"/>
              </a:ext>
            </a:extLst>
          </p:cNvPr>
          <p:cNvSpPr/>
          <p:nvPr/>
        </p:nvSpPr>
        <p:spPr>
          <a:xfrm>
            <a:off x="7151428" y="88709"/>
            <a:ext cx="1030406" cy="873458"/>
          </a:xfrm>
          <a:prstGeom prst="rect">
            <a:avLst/>
          </a:prstGeom>
          <a:blipFill>
            <a:blip r:embed="rId3" cstate="print"/>
            <a:stretch>
              <a:fillRect l="-6413" t="-8900" r="-6141" b="-4300"/>
            </a:stretch>
          </a:blipFill>
          <a:ln>
            <a:solidFill>
              <a:schemeClr val="accent3"/>
            </a:solidFill>
          </a:ln>
        </p:spPr>
        <p:txBody>
          <a:bodyPr wrap="square" lIns="0" tIns="0" rIns="0" bIns="0" rtlCol="0"/>
          <a:lstStyle/>
          <a:p>
            <a:endParaRPr/>
          </a:p>
        </p:txBody>
      </p:sp>
    </p:spTree>
    <p:extLst>
      <p:ext uri="{BB962C8B-B14F-4D97-AF65-F5344CB8AC3E}">
        <p14:creationId xmlns:p14="http://schemas.microsoft.com/office/powerpoint/2010/main" val="274461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7BF1-E37A-276A-0940-E9C87412AAE5}"/>
              </a:ext>
            </a:extLst>
          </p:cNvPr>
          <p:cNvSpPr>
            <a:spLocks noGrp="1"/>
          </p:cNvSpPr>
          <p:nvPr>
            <p:ph type="title"/>
          </p:nvPr>
        </p:nvSpPr>
        <p:spPr/>
        <p:txBody>
          <a:bodyPr/>
          <a:lstStyle/>
          <a:p>
            <a:r>
              <a:rPr lang="en-AU" dirty="0"/>
              <a:t>Infusion rate guide</a:t>
            </a:r>
          </a:p>
        </p:txBody>
      </p:sp>
      <p:sp>
        <p:nvSpPr>
          <p:cNvPr id="6" name="TextBox 5">
            <a:extLst>
              <a:ext uri="{FF2B5EF4-FFF2-40B4-BE49-F238E27FC236}">
                <a16:creationId xmlns:a16="http://schemas.microsoft.com/office/drawing/2014/main" id="{242B4671-DD5B-6BE1-FEB6-E4DB28E5BE48}"/>
              </a:ext>
            </a:extLst>
          </p:cNvPr>
          <p:cNvSpPr txBox="1"/>
          <p:nvPr/>
        </p:nvSpPr>
        <p:spPr>
          <a:xfrm>
            <a:off x="332508" y="1431636"/>
            <a:ext cx="2881747" cy="1200329"/>
          </a:xfrm>
          <a:prstGeom prst="rect">
            <a:avLst/>
          </a:prstGeom>
          <a:noFill/>
        </p:spPr>
        <p:txBody>
          <a:bodyPr wrap="square" rtlCol="0">
            <a:spAutoFit/>
          </a:bodyPr>
          <a:lstStyle/>
          <a:p>
            <a:r>
              <a:rPr lang="en-AU" sz="2400" b="1" dirty="0"/>
              <a:t>Privigen</a:t>
            </a:r>
            <a:r>
              <a:rPr lang="en-AU" sz="2400" b="1" baseline="30000" dirty="0"/>
              <a:t>®</a:t>
            </a:r>
            <a:r>
              <a:rPr lang="en-AU" sz="2400" b="1" dirty="0"/>
              <a:t> AU infusion rate guide (adults)</a:t>
            </a:r>
          </a:p>
        </p:txBody>
      </p:sp>
      <p:pic>
        <p:nvPicPr>
          <p:cNvPr id="5" name="Content Placeholder 4" descr="The suggested Privigen AU infusion rate as a step guide, taken directly from the CSL Behring Privigen AU compendium.">
            <a:extLst>
              <a:ext uri="{FF2B5EF4-FFF2-40B4-BE49-F238E27FC236}">
                <a16:creationId xmlns:a16="http://schemas.microsoft.com/office/drawing/2014/main" id="{1EFEEF13-3050-5545-CA93-6439DED965FF}"/>
              </a:ext>
            </a:extLst>
          </p:cNvPr>
          <p:cNvPicPr>
            <a:picLocks noGrp="1" noChangeAspect="1"/>
          </p:cNvPicPr>
          <p:nvPr>
            <p:ph idx="1"/>
          </p:nvPr>
        </p:nvPicPr>
        <p:blipFill>
          <a:blip r:embed="rId2"/>
          <a:stretch>
            <a:fillRect/>
          </a:stretch>
        </p:blipFill>
        <p:spPr>
          <a:xfrm>
            <a:off x="3519839" y="63144"/>
            <a:ext cx="5291653" cy="4258994"/>
          </a:xfrm>
          <a:ln>
            <a:solidFill>
              <a:schemeClr val="tx1"/>
            </a:solidFill>
          </a:ln>
        </p:spPr>
      </p:pic>
      <p:sp>
        <p:nvSpPr>
          <p:cNvPr id="7" name="TextBox 6">
            <a:extLst>
              <a:ext uri="{FF2B5EF4-FFF2-40B4-BE49-F238E27FC236}">
                <a16:creationId xmlns:a16="http://schemas.microsoft.com/office/drawing/2014/main" id="{E5DAD64A-A698-4E19-BB6B-D9B518EC9C06}"/>
              </a:ext>
            </a:extLst>
          </p:cNvPr>
          <p:cNvSpPr txBox="1"/>
          <p:nvPr/>
        </p:nvSpPr>
        <p:spPr>
          <a:xfrm>
            <a:off x="1567874" y="4396612"/>
            <a:ext cx="2440790" cy="461665"/>
          </a:xfrm>
          <a:prstGeom prst="rect">
            <a:avLst/>
          </a:prstGeom>
          <a:noFill/>
        </p:spPr>
        <p:txBody>
          <a:bodyPr wrap="square" rtlCol="0">
            <a:spAutoFit/>
          </a:bodyPr>
          <a:lstStyle/>
          <a:p>
            <a:r>
              <a:rPr lang="en-AU" sz="1200" dirty="0"/>
              <a:t>Ref: CSL Behring</a:t>
            </a:r>
          </a:p>
          <a:p>
            <a:r>
              <a:rPr lang="en-AU" sz="1200" dirty="0" err="1"/>
              <a:t>Privigen</a:t>
            </a:r>
            <a:r>
              <a:rPr lang="en-AU" sz="1200" dirty="0"/>
              <a:t> AU Compendium</a:t>
            </a:r>
          </a:p>
        </p:txBody>
      </p:sp>
    </p:spTree>
    <p:extLst>
      <p:ext uri="{BB962C8B-B14F-4D97-AF65-F5344CB8AC3E}">
        <p14:creationId xmlns:p14="http://schemas.microsoft.com/office/powerpoint/2010/main" val="487577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2334-D36E-B4D3-B7D8-AB7A4116076B}"/>
              </a:ext>
            </a:extLst>
          </p:cNvPr>
          <p:cNvSpPr>
            <a:spLocks noGrp="1"/>
          </p:cNvSpPr>
          <p:nvPr>
            <p:ph type="title"/>
          </p:nvPr>
        </p:nvSpPr>
        <p:spPr/>
        <p:txBody>
          <a:bodyPr/>
          <a:lstStyle/>
          <a:p>
            <a:r>
              <a:rPr lang="en-AU" dirty="0" err="1"/>
              <a:t>Privigen</a:t>
            </a:r>
            <a:r>
              <a:rPr lang="en-AU" baseline="30000" dirty="0"/>
              <a:t>®</a:t>
            </a:r>
            <a:r>
              <a:rPr lang="en-AU" dirty="0"/>
              <a:t> AU (10%) and </a:t>
            </a:r>
            <a:r>
              <a:rPr lang="en-AU" dirty="0" err="1"/>
              <a:t>Privigen</a:t>
            </a:r>
            <a:r>
              <a:rPr lang="en-AU" baseline="30000" dirty="0"/>
              <a:t>®</a:t>
            </a:r>
            <a:r>
              <a:rPr lang="en-AU" dirty="0"/>
              <a:t> (10%) infusion rate guide</a:t>
            </a:r>
          </a:p>
        </p:txBody>
      </p:sp>
      <p:graphicFrame>
        <p:nvGraphicFramePr>
          <p:cNvPr id="6" name="Content Placeholder 5" descr="The infusion rate chart as a table for Privigen AU and Privigen, showing the infusion rate increases in mL/kg/hr and the pump rate in mL/hr for different body weights increasing in 10kg increments from 10kg to 100kg. ">
            <a:extLst>
              <a:ext uri="{FF2B5EF4-FFF2-40B4-BE49-F238E27FC236}">
                <a16:creationId xmlns:a16="http://schemas.microsoft.com/office/drawing/2014/main" id="{7F943823-1108-1120-C4F9-88F10F32D99E}"/>
              </a:ext>
            </a:extLst>
          </p:cNvPr>
          <p:cNvGraphicFramePr>
            <a:graphicFrameLocks noGrp="1"/>
          </p:cNvGraphicFramePr>
          <p:nvPr>
            <p:ph idx="1"/>
            <p:extLst>
              <p:ext uri="{D42A27DB-BD31-4B8C-83A1-F6EECF244321}">
                <p14:modId xmlns:p14="http://schemas.microsoft.com/office/powerpoint/2010/main" val="4071489756"/>
              </p:ext>
            </p:extLst>
          </p:nvPr>
        </p:nvGraphicFramePr>
        <p:xfrm>
          <a:off x="174006" y="1235686"/>
          <a:ext cx="8795988" cy="2796030"/>
        </p:xfrm>
        <a:graphic>
          <a:graphicData uri="http://schemas.openxmlformats.org/drawingml/2006/table">
            <a:tbl>
              <a:tblPr firstRow="1" firstCol="1">
                <a:tableStyleId>{0505E3EF-67EA-436B-97B2-0124C06EBD24}</a:tableStyleId>
              </a:tblPr>
              <a:tblGrid>
                <a:gridCol w="655093">
                  <a:extLst>
                    <a:ext uri="{9D8B030D-6E8A-4147-A177-3AD203B41FA5}">
                      <a16:colId xmlns:a16="http://schemas.microsoft.com/office/drawing/2014/main" val="3453109155"/>
                    </a:ext>
                  </a:extLst>
                </a:gridCol>
                <a:gridCol w="503647">
                  <a:extLst>
                    <a:ext uri="{9D8B030D-6E8A-4147-A177-3AD203B41FA5}">
                      <a16:colId xmlns:a16="http://schemas.microsoft.com/office/drawing/2014/main" val="2725534309"/>
                    </a:ext>
                  </a:extLst>
                </a:gridCol>
                <a:gridCol w="401797">
                  <a:extLst>
                    <a:ext uri="{9D8B030D-6E8A-4147-A177-3AD203B41FA5}">
                      <a16:colId xmlns:a16="http://schemas.microsoft.com/office/drawing/2014/main" val="1879041056"/>
                    </a:ext>
                  </a:extLst>
                </a:gridCol>
                <a:gridCol w="401797">
                  <a:extLst>
                    <a:ext uri="{9D8B030D-6E8A-4147-A177-3AD203B41FA5}">
                      <a16:colId xmlns:a16="http://schemas.microsoft.com/office/drawing/2014/main" val="2253519235"/>
                    </a:ext>
                  </a:extLst>
                </a:gridCol>
                <a:gridCol w="401797">
                  <a:extLst>
                    <a:ext uri="{9D8B030D-6E8A-4147-A177-3AD203B41FA5}">
                      <a16:colId xmlns:a16="http://schemas.microsoft.com/office/drawing/2014/main" val="1231158131"/>
                    </a:ext>
                  </a:extLst>
                </a:gridCol>
                <a:gridCol w="401797">
                  <a:extLst>
                    <a:ext uri="{9D8B030D-6E8A-4147-A177-3AD203B41FA5}">
                      <a16:colId xmlns:a16="http://schemas.microsoft.com/office/drawing/2014/main" val="4101279245"/>
                    </a:ext>
                  </a:extLst>
                </a:gridCol>
                <a:gridCol w="401797">
                  <a:extLst>
                    <a:ext uri="{9D8B030D-6E8A-4147-A177-3AD203B41FA5}">
                      <a16:colId xmlns:a16="http://schemas.microsoft.com/office/drawing/2014/main" val="4292962334"/>
                    </a:ext>
                  </a:extLst>
                </a:gridCol>
                <a:gridCol w="402418">
                  <a:extLst>
                    <a:ext uri="{9D8B030D-6E8A-4147-A177-3AD203B41FA5}">
                      <a16:colId xmlns:a16="http://schemas.microsoft.com/office/drawing/2014/main" val="3305003427"/>
                    </a:ext>
                  </a:extLst>
                </a:gridCol>
                <a:gridCol w="401797">
                  <a:extLst>
                    <a:ext uri="{9D8B030D-6E8A-4147-A177-3AD203B41FA5}">
                      <a16:colId xmlns:a16="http://schemas.microsoft.com/office/drawing/2014/main" val="4153749935"/>
                    </a:ext>
                  </a:extLst>
                </a:gridCol>
                <a:gridCol w="401797">
                  <a:extLst>
                    <a:ext uri="{9D8B030D-6E8A-4147-A177-3AD203B41FA5}">
                      <a16:colId xmlns:a16="http://schemas.microsoft.com/office/drawing/2014/main" val="25525196"/>
                    </a:ext>
                  </a:extLst>
                </a:gridCol>
                <a:gridCol w="401797">
                  <a:extLst>
                    <a:ext uri="{9D8B030D-6E8A-4147-A177-3AD203B41FA5}">
                      <a16:colId xmlns:a16="http://schemas.microsoft.com/office/drawing/2014/main" val="187571036"/>
                    </a:ext>
                  </a:extLst>
                </a:gridCol>
                <a:gridCol w="401797">
                  <a:extLst>
                    <a:ext uri="{9D8B030D-6E8A-4147-A177-3AD203B41FA5}">
                      <a16:colId xmlns:a16="http://schemas.microsoft.com/office/drawing/2014/main" val="1174318800"/>
                    </a:ext>
                  </a:extLst>
                </a:gridCol>
                <a:gridCol w="401797">
                  <a:extLst>
                    <a:ext uri="{9D8B030D-6E8A-4147-A177-3AD203B41FA5}">
                      <a16:colId xmlns:a16="http://schemas.microsoft.com/office/drawing/2014/main" val="3963075713"/>
                    </a:ext>
                  </a:extLst>
                </a:gridCol>
                <a:gridCol w="402418">
                  <a:extLst>
                    <a:ext uri="{9D8B030D-6E8A-4147-A177-3AD203B41FA5}">
                      <a16:colId xmlns:a16="http://schemas.microsoft.com/office/drawing/2014/main" val="1690192614"/>
                    </a:ext>
                  </a:extLst>
                </a:gridCol>
                <a:gridCol w="401797">
                  <a:extLst>
                    <a:ext uri="{9D8B030D-6E8A-4147-A177-3AD203B41FA5}">
                      <a16:colId xmlns:a16="http://schemas.microsoft.com/office/drawing/2014/main" val="253173830"/>
                    </a:ext>
                  </a:extLst>
                </a:gridCol>
                <a:gridCol w="401797">
                  <a:extLst>
                    <a:ext uri="{9D8B030D-6E8A-4147-A177-3AD203B41FA5}">
                      <a16:colId xmlns:a16="http://schemas.microsoft.com/office/drawing/2014/main" val="656270159"/>
                    </a:ext>
                  </a:extLst>
                </a:gridCol>
                <a:gridCol w="401797">
                  <a:extLst>
                    <a:ext uri="{9D8B030D-6E8A-4147-A177-3AD203B41FA5}">
                      <a16:colId xmlns:a16="http://schemas.microsoft.com/office/drawing/2014/main" val="2475788007"/>
                    </a:ext>
                  </a:extLst>
                </a:gridCol>
                <a:gridCol w="401797">
                  <a:extLst>
                    <a:ext uri="{9D8B030D-6E8A-4147-A177-3AD203B41FA5}">
                      <a16:colId xmlns:a16="http://schemas.microsoft.com/office/drawing/2014/main" val="2233460456"/>
                    </a:ext>
                  </a:extLst>
                </a:gridCol>
                <a:gridCol w="402418">
                  <a:extLst>
                    <a:ext uri="{9D8B030D-6E8A-4147-A177-3AD203B41FA5}">
                      <a16:colId xmlns:a16="http://schemas.microsoft.com/office/drawing/2014/main" val="290186565"/>
                    </a:ext>
                  </a:extLst>
                </a:gridCol>
                <a:gridCol w="402418">
                  <a:extLst>
                    <a:ext uri="{9D8B030D-6E8A-4147-A177-3AD203B41FA5}">
                      <a16:colId xmlns:a16="http://schemas.microsoft.com/office/drawing/2014/main" val="1701237369"/>
                    </a:ext>
                  </a:extLst>
                </a:gridCol>
                <a:gridCol w="402418">
                  <a:extLst>
                    <a:ext uri="{9D8B030D-6E8A-4147-A177-3AD203B41FA5}">
                      <a16:colId xmlns:a16="http://schemas.microsoft.com/office/drawing/2014/main" val="3267286278"/>
                    </a:ext>
                  </a:extLst>
                </a:gridCol>
              </a:tblGrid>
              <a:tr h="651288">
                <a:tc>
                  <a:txBody>
                    <a:bodyPr/>
                    <a:lstStyle/>
                    <a:p>
                      <a:pPr>
                        <a:spcBef>
                          <a:spcPts val="400"/>
                        </a:spcBef>
                        <a:spcAft>
                          <a:spcPts val="300"/>
                        </a:spcAft>
                      </a:pPr>
                      <a:r>
                        <a:rPr lang="en-AU" sz="1100" dirty="0">
                          <a:effectLst/>
                        </a:rPr>
                        <a:t>Infusion rate mL/kg/ hr</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Pump rate </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20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25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30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35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40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45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50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55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60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65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70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75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80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85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90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95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100 kg</a:t>
                      </a:r>
                      <a:endParaRPr lang="en-AU" sz="11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061789182"/>
                  </a:ext>
                </a:extLst>
              </a:tr>
              <a:tr h="354245">
                <a:tc>
                  <a:txBody>
                    <a:bodyPr/>
                    <a:lstStyle/>
                    <a:p>
                      <a:pPr>
                        <a:spcBef>
                          <a:spcPts val="400"/>
                        </a:spcBef>
                        <a:spcAft>
                          <a:spcPts val="300"/>
                        </a:spcAft>
                      </a:pPr>
                      <a:r>
                        <a:rPr lang="en-AU" sz="1100" dirty="0">
                          <a:effectLst/>
                        </a:rPr>
                        <a:t>0.3</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3</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4.5</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defTabSz="457200" rtl="0" eaLnBrk="1" latinLnBrk="0" hangingPunct="1">
                        <a:spcBef>
                          <a:spcPts val="400"/>
                        </a:spcBef>
                        <a:spcAft>
                          <a:spcPts val="300"/>
                        </a:spcAft>
                      </a:pPr>
                      <a:r>
                        <a:rPr lang="en-AU" sz="1100" kern="1200" dirty="0">
                          <a:solidFill>
                            <a:schemeClr val="dk1"/>
                          </a:solidFill>
                          <a:effectLst/>
                        </a:rPr>
                        <a:t>6</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7.5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10.5</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13.5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16.5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19.5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22.5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25.5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27</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27</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573250283"/>
                  </a:ext>
                </a:extLst>
              </a:tr>
              <a:tr h="354245">
                <a:tc>
                  <a:txBody>
                    <a:bodyPr/>
                    <a:lstStyle/>
                    <a:p>
                      <a:pPr>
                        <a:spcBef>
                          <a:spcPts val="400"/>
                        </a:spcBef>
                        <a:spcAft>
                          <a:spcPts val="300"/>
                        </a:spcAft>
                      </a:pPr>
                      <a:r>
                        <a:rPr lang="en-AU" sz="1100">
                          <a:effectLst/>
                        </a:rPr>
                        <a:t>0.6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dirty="0">
                          <a:effectLst/>
                        </a:rPr>
                        <a:t>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9</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12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21</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27</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33</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39</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45</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51</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54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54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709596708"/>
                  </a:ext>
                </a:extLst>
              </a:tr>
              <a:tr h="354245">
                <a:tc>
                  <a:txBody>
                    <a:bodyPr/>
                    <a:lstStyle/>
                    <a:p>
                      <a:pPr>
                        <a:spcBef>
                          <a:spcPts val="400"/>
                        </a:spcBef>
                        <a:spcAft>
                          <a:spcPts val="300"/>
                        </a:spcAft>
                      </a:pPr>
                      <a:r>
                        <a:rPr lang="en-AU" sz="1100">
                          <a:effectLst/>
                        </a:rPr>
                        <a:t>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18</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dirty="0">
                          <a:effectLst/>
                        </a:rPr>
                        <a:t>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54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72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78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84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102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108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108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428119993"/>
                  </a:ext>
                </a:extLst>
              </a:tr>
              <a:tr h="354245">
                <a:tc>
                  <a:txBody>
                    <a:bodyPr/>
                    <a:lstStyle/>
                    <a:p>
                      <a:pPr>
                        <a:spcBef>
                          <a:spcPts val="400"/>
                        </a:spcBef>
                        <a:spcAft>
                          <a:spcPts val="300"/>
                        </a:spcAf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24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36</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72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84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96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120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132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144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156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168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180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192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204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216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3336476966"/>
                  </a:ext>
                </a:extLst>
              </a:tr>
              <a:tr h="354245">
                <a:tc>
                  <a:txBody>
                    <a:bodyPr/>
                    <a:lstStyle/>
                    <a:p>
                      <a:pPr>
                        <a:spcBef>
                          <a:spcPts val="400"/>
                        </a:spcBef>
                        <a:spcAft>
                          <a:spcPts val="300"/>
                        </a:spcAft>
                      </a:pPr>
                      <a:r>
                        <a:rPr lang="en-AU" sz="1100">
                          <a:effectLst/>
                        </a:rPr>
                        <a:t>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54</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a:effectLst/>
                        </a:rPr>
                        <a:t>72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90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108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144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162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180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198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216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234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252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270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288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306</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324</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360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2501782358"/>
                  </a:ext>
                </a:extLst>
              </a:tr>
              <a:tr h="354245">
                <a:tc>
                  <a:txBody>
                    <a:bodyPr/>
                    <a:lstStyle/>
                    <a:p>
                      <a:pPr>
                        <a:spcBef>
                          <a:spcPts val="400"/>
                        </a:spcBef>
                        <a:spcAft>
                          <a:spcPts val="300"/>
                        </a:spcAf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a:spcBef>
                          <a:spcPts val="400"/>
                        </a:spcBef>
                        <a:spcAft>
                          <a:spcPts val="300"/>
                        </a:spcAft>
                      </a:pPr>
                      <a:r>
                        <a:rPr lang="en-AU" sz="1100" dirty="0">
                          <a:effectLst/>
                        </a:rPr>
                        <a:t>mL/hr</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tabLst>
                          <a:tab pos="144145" algn="l"/>
                          <a:tab pos="457200" algn="l"/>
                        </a:tabLst>
                      </a:pPr>
                      <a:r>
                        <a:rPr lang="en-AU" sz="1100">
                          <a:effectLst/>
                        </a:rPr>
                        <a:t>48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defTabSz="457200" rtl="0" eaLnBrk="1" latinLnBrk="0" hangingPunct="1">
                        <a:spcBef>
                          <a:spcPts val="400"/>
                        </a:spcBef>
                        <a:spcAft>
                          <a:spcPts val="300"/>
                        </a:spcAft>
                        <a:tabLst>
                          <a:tab pos="144145" algn="l"/>
                          <a:tab pos="457200" algn="l"/>
                        </a:tabLst>
                      </a:pPr>
                      <a:r>
                        <a:rPr lang="en-AU" sz="1100" kern="1200" dirty="0">
                          <a:solidFill>
                            <a:schemeClr val="dk1"/>
                          </a:solidFill>
                          <a:effectLst/>
                        </a:rPr>
                        <a:t>72</a:t>
                      </a:r>
                      <a:endParaRPr lang="en-AU" sz="1100" kern="1200" dirty="0">
                        <a:solidFill>
                          <a:schemeClr val="dk1"/>
                        </a:solidFill>
                        <a:effectLst/>
                        <a:latin typeface="+mn-lt"/>
                        <a:ea typeface="+mn-ea"/>
                        <a:cs typeface="+mn-cs"/>
                      </a:endParaRPr>
                    </a:p>
                  </a:txBody>
                  <a:tcPr marL="50339" marR="50339" marT="0" marB="0" anchor="ctr"/>
                </a:tc>
                <a:tc>
                  <a:txBody>
                    <a:bodyPr/>
                    <a:lstStyle/>
                    <a:p>
                      <a:pPr marL="144145" indent="-144145" algn="l">
                        <a:spcBef>
                          <a:spcPts val="400"/>
                        </a:spcBef>
                        <a:spcAft>
                          <a:spcPts val="300"/>
                        </a:spcAft>
                      </a:pPr>
                      <a:r>
                        <a:rPr lang="en-AU" sz="1100">
                          <a:effectLst/>
                        </a:rPr>
                        <a:t>96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120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144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168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192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216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240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264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288</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312</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336</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360</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a:effectLst/>
                        </a:rPr>
                        <a:t>384</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408</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432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432</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tc>
                  <a:txBody>
                    <a:bodyPr/>
                    <a:lstStyle/>
                    <a:p>
                      <a:pPr marL="144145" indent="-144145" algn="l">
                        <a:spcBef>
                          <a:spcPts val="400"/>
                        </a:spcBef>
                        <a:spcAft>
                          <a:spcPts val="300"/>
                        </a:spcAft>
                      </a:pPr>
                      <a:r>
                        <a:rPr lang="en-AU" sz="1100" dirty="0">
                          <a:effectLst/>
                        </a:rPr>
                        <a:t>480</a:t>
                      </a:r>
                      <a:endParaRPr lang="en-AU"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339" marR="50339" marT="0" marB="0" anchor="ctr"/>
                </a:tc>
                <a:extLst>
                  <a:ext uri="{0D108BD9-81ED-4DB2-BD59-A6C34878D82A}">
                    <a16:rowId xmlns:a16="http://schemas.microsoft.com/office/drawing/2014/main" val="2608034669"/>
                  </a:ext>
                </a:extLst>
              </a:tr>
            </a:tbl>
          </a:graphicData>
        </a:graphic>
      </p:graphicFrame>
      <p:sp>
        <p:nvSpPr>
          <p:cNvPr id="8" name="TextBox 7">
            <a:extLst>
              <a:ext uri="{FF2B5EF4-FFF2-40B4-BE49-F238E27FC236}">
                <a16:creationId xmlns:a16="http://schemas.microsoft.com/office/drawing/2014/main" id="{06ACB2A8-9C81-640E-C346-BFCED4109A40}"/>
              </a:ext>
            </a:extLst>
          </p:cNvPr>
          <p:cNvSpPr txBox="1"/>
          <p:nvPr/>
        </p:nvSpPr>
        <p:spPr>
          <a:xfrm>
            <a:off x="1262417" y="4098571"/>
            <a:ext cx="5222907" cy="707886"/>
          </a:xfrm>
          <a:prstGeom prst="rect">
            <a:avLst/>
          </a:prstGeom>
          <a:noFill/>
        </p:spPr>
        <p:txBody>
          <a:bodyPr wrap="square">
            <a:spAutoFit/>
          </a:bodyPr>
          <a:lstStyle/>
          <a:p>
            <a:r>
              <a:rPr lang="en-AU" sz="1000" dirty="0"/>
              <a:t>*Step-up rate rises used between 2.4mL/kg/hr are at the discretion of the health care professional and as tolerated by the patient. </a:t>
            </a:r>
          </a:p>
          <a:p>
            <a:r>
              <a:rPr lang="en-AU" sz="1000" dirty="0"/>
              <a:t>See the product information for more detail regarding infusion rate studies for specific patient groups. </a:t>
            </a:r>
          </a:p>
        </p:txBody>
      </p:sp>
    </p:spTree>
    <p:extLst>
      <p:ext uri="{BB962C8B-B14F-4D97-AF65-F5344CB8AC3E}">
        <p14:creationId xmlns:p14="http://schemas.microsoft.com/office/powerpoint/2010/main" val="116481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CE94-DF06-9727-A2D1-F4AF0BEEC67C}"/>
              </a:ext>
            </a:extLst>
          </p:cNvPr>
          <p:cNvSpPr>
            <a:spLocks noGrp="1"/>
          </p:cNvSpPr>
          <p:nvPr>
            <p:ph type="title"/>
          </p:nvPr>
        </p:nvSpPr>
        <p:spPr>
          <a:xfrm>
            <a:off x="539751" y="202406"/>
            <a:ext cx="7199313" cy="809625"/>
          </a:xfrm>
        </p:spPr>
        <p:txBody>
          <a:bodyPr wrap="square" anchor="ctr">
            <a:normAutofit/>
          </a:bodyPr>
          <a:lstStyle/>
          <a:p>
            <a:r>
              <a:rPr lang="en-AU" dirty="0"/>
              <a:t>Prescribing and ordering</a:t>
            </a:r>
          </a:p>
        </p:txBody>
      </p:sp>
      <p:sp>
        <p:nvSpPr>
          <p:cNvPr id="9" name="Content Placeholder 2">
            <a:extLst>
              <a:ext uri="{FF2B5EF4-FFF2-40B4-BE49-F238E27FC236}">
                <a16:creationId xmlns:a16="http://schemas.microsoft.com/office/drawing/2014/main" id="{15C8AB64-C8CA-83A4-59EE-9520D64F6E85}"/>
              </a:ext>
            </a:extLst>
          </p:cNvPr>
          <p:cNvSpPr>
            <a:spLocks noGrp="1"/>
          </p:cNvSpPr>
          <p:nvPr>
            <p:ph idx="1"/>
          </p:nvPr>
        </p:nvSpPr>
        <p:spPr>
          <a:xfrm>
            <a:off x="596900" y="1214438"/>
            <a:ext cx="4032250" cy="3061666"/>
          </a:xfrm>
        </p:spPr>
        <p:txBody>
          <a:bodyPr/>
          <a:lstStyle/>
          <a:p>
            <a:r>
              <a:rPr lang="en-US" dirty="0"/>
              <a:t>Clinicians must take care to prescribe and order through </a:t>
            </a:r>
            <a:r>
              <a:rPr lang="en-US" dirty="0" err="1"/>
              <a:t>BloodSTAR</a:t>
            </a:r>
            <a:r>
              <a:rPr lang="en-US" dirty="0"/>
              <a:t> the product they need for their patient.</a:t>
            </a:r>
          </a:p>
          <a:p>
            <a:r>
              <a:rPr lang="en-US" dirty="0" err="1"/>
              <a:t>Privigen</a:t>
            </a:r>
            <a:r>
              <a:rPr lang="en-US" dirty="0"/>
              <a:t> ≠ </a:t>
            </a:r>
            <a:r>
              <a:rPr lang="en-US" dirty="0" err="1"/>
              <a:t>Privigen</a:t>
            </a:r>
            <a:r>
              <a:rPr lang="en-US" dirty="0"/>
              <a:t> AU</a:t>
            </a:r>
          </a:p>
        </p:txBody>
      </p:sp>
      <p:pic>
        <p:nvPicPr>
          <p:cNvPr id="4" name="Content Placeholder 3" descr="Privigen AU and the imported Privigen product showing the different packaging. ">
            <a:extLst>
              <a:ext uri="{FF2B5EF4-FFF2-40B4-BE49-F238E27FC236}">
                <a16:creationId xmlns:a16="http://schemas.microsoft.com/office/drawing/2014/main" id="{3FEFA891-FC42-9807-512D-05AA2B0C531F}"/>
              </a:ext>
            </a:extLst>
          </p:cNvPr>
          <p:cNvPicPr>
            <a:picLocks noGrp="1" noChangeAspect="1"/>
          </p:cNvPicPr>
          <p:nvPr>
            <p:ph idx="13"/>
          </p:nvPr>
        </p:nvPicPr>
        <p:blipFill rotWithShape="1">
          <a:blip r:embed="rId3"/>
          <a:stretch/>
        </p:blipFill>
        <p:spPr>
          <a:xfrm>
            <a:off x="4751388" y="1656564"/>
            <a:ext cx="4032250" cy="2177414"/>
          </a:xfrm>
          <a:prstGeom prst="rect">
            <a:avLst/>
          </a:prstGeom>
          <a:noFill/>
          <a:ln>
            <a:solidFill>
              <a:schemeClr val="accent3">
                <a:lumMod val="60000"/>
                <a:lumOff val="40000"/>
              </a:schemeClr>
            </a:solidFill>
          </a:ln>
        </p:spPr>
      </p:pic>
    </p:spTree>
    <p:extLst>
      <p:ext uri="{BB962C8B-B14F-4D97-AF65-F5344CB8AC3E}">
        <p14:creationId xmlns:p14="http://schemas.microsoft.com/office/powerpoint/2010/main" val="13744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txBox="1">
            <a:spLocks noGrp="1"/>
          </p:cNvSpPr>
          <p:nvPr>
            <p:ph type="title"/>
          </p:nvPr>
        </p:nvSpPr>
        <p:spPr>
          <a:xfrm>
            <a:off x="771004" y="29301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lang="en-AU" sz="2800" spc="-4" dirty="0" err="1"/>
              <a:t>F</a:t>
            </a:r>
            <a:r>
              <a:rPr lang="en-AU" sz="2800" spc="-8" dirty="0" err="1"/>
              <a:t>l</a:t>
            </a:r>
            <a:r>
              <a:rPr lang="en-AU" sz="2800" dirty="0" err="1"/>
              <a:t>eboga</a:t>
            </a:r>
            <a:r>
              <a:rPr lang="en-AU" sz="2800" spc="-4" dirty="0" err="1"/>
              <a:t>mma</a:t>
            </a:r>
            <a:r>
              <a:rPr sz="2800" spc="17" baseline="25132" dirty="0"/>
              <a:t>®</a:t>
            </a:r>
            <a:r>
              <a:rPr sz="2800" spc="309" baseline="25132" dirty="0"/>
              <a:t> </a:t>
            </a:r>
            <a:r>
              <a:rPr sz="2800" spc="-8" dirty="0"/>
              <a:t>5</a:t>
            </a:r>
            <a:r>
              <a:rPr sz="2800" dirty="0"/>
              <a:t>%</a:t>
            </a:r>
            <a:r>
              <a:rPr sz="2800" spc="4" dirty="0"/>
              <a:t> </a:t>
            </a:r>
            <a:r>
              <a:rPr sz="2800" dirty="0"/>
              <a:t>D</a:t>
            </a:r>
            <a:r>
              <a:rPr sz="2800" spc="-4" dirty="0"/>
              <a:t>IF</a:t>
            </a:r>
            <a:endParaRPr sz="2800" dirty="0"/>
          </a:p>
        </p:txBody>
      </p:sp>
      <p:graphicFrame>
        <p:nvGraphicFramePr>
          <p:cNvPr id="36" name="Table 35" descr="A table providing the product details for Flebogamma 5%. Adapted from the Flebogamma 5% product information."/>
          <p:cNvGraphicFramePr>
            <a:graphicFrameLocks noGrp="1"/>
          </p:cNvGraphicFramePr>
          <p:nvPr/>
        </p:nvGraphicFramePr>
        <p:xfrm>
          <a:off x="735063" y="1166582"/>
          <a:ext cx="7673874" cy="2555348"/>
        </p:xfrm>
        <a:graphic>
          <a:graphicData uri="http://schemas.openxmlformats.org/drawingml/2006/table">
            <a:tbl>
              <a:tblPr firstRow="1" bandRow="1">
                <a:tableStyleId>{3B4B98B0-60AC-42C2-AFA5-B58CD77FA1E5}</a:tableStyleId>
              </a:tblPr>
              <a:tblGrid>
                <a:gridCol w="1478942">
                  <a:extLst>
                    <a:ext uri="{9D8B030D-6E8A-4147-A177-3AD203B41FA5}">
                      <a16:colId xmlns:a16="http://schemas.microsoft.com/office/drawing/2014/main" val="20000"/>
                    </a:ext>
                  </a:extLst>
                </a:gridCol>
                <a:gridCol w="6194932">
                  <a:extLst>
                    <a:ext uri="{9D8B030D-6E8A-4147-A177-3AD203B41FA5}">
                      <a16:colId xmlns:a16="http://schemas.microsoft.com/office/drawing/2014/main" val="20001"/>
                    </a:ext>
                  </a:extLst>
                </a:gridCol>
              </a:tblGrid>
              <a:tr h="241724">
                <a:tc>
                  <a:txBody>
                    <a:bodyPr/>
                    <a:lstStyle/>
                    <a:p>
                      <a:r>
                        <a:rPr lang="en-AU" sz="1200" dirty="0"/>
                        <a:t>Description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dirty="0" err="1"/>
                        <a:t>Flebogamma</a:t>
                      </a:r>
                      <a:r>
                        <a:rPr lang="en-AU" sz="1200" dirty="0"/>
                        <a:t>® 5% DIF</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7362">
                <a:tc>
                  <a:txBody>
                    <a:bodyPr/>
                    <a:lstStyle/>
                    <a:p>
                      <a:r>
                        <a:rPr lang="en-AU" sz="1200" dirty="0"/>
                        <a:t>Presentation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baseline="0" dirty="0"/>
                        <a:t>2.5g (50mL), 5g (100mL), 10g (200mL), 20g (400mL) vials</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362">
                <a:tc>
                  <a:txBody>
                    <a:bodyPr/>
                    <a:lstStyle/>
                    <a:p>
                      <a:r>
                        <a:rPr lang="en-AU" sz="12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5% </a:t>
                      </a:r>
                      <a:r>
                        <a:rPr lang="en-AU" sz="1200" b="1" spc="-4" dirty="0">
                          <a:solidFill>
                            <a:srgbClr val="C00000"/>
                          </a:solidFill>
                          <a:latin typeface="+mn-lt"/>
                          <a:cs typeface="Arial"/>
                        </a:rPr>
                        <a:t>P</a:t>
                      </a:r>
                      <a:r>
                        <a:rPr lang="en-AU" sz="1200" b="1" spc="-8" dirty="0">
                          <a:solidFill>
                            <a:srgbClr val="C00000"/>
                          </a:solidFill>
                          <a:latin typeface="+mn-lt"/>
                          <a:cs typeface="Arial"/>
                        </a:rPr>
                        <a:t>a</a:t>
                      </a:r>
                      <a:r>
                        <a:rPr lang="en-AU" sz="1200" b="1" dirty="0">
                          <a:solidFill>
                            <a:srgbClr val="C00000"/>
                          </a:solidFill>
                          <a:latin typeface="+mn-lt"/>
                          <a:cs typeface="Arial"/>
                        </a:rPr>
                        <a:t>y c</a:t>
                      </a:r>
                      <a:r>
                        <a:rPr lang="en-AU" sz="1200" b="1" spc="-8" dirty="0">
                          <a:solidFill>
                            <a:srgbClr val="C00000"/>
                          </a:solidFill>
                          <a:latin typeface="+mn-lt"/>
                          <a:cs typeface="Arial"/>
                        </a:rPr>
                        <a:t>a</a:t>
                      </a:r>
                      <a:r>
                        <a:rPr lang="en-AU" sz="1200" b="1" dirty="0">
                          <a:solidFill>
                            <a:srgbClr val="C00000"/>
                          </a:solidFill>
                          <a:latin typeface="+mn-lt"/>
                          <a:cs typeface="Arial"/>
                        </a:rPr>
                        <a:t>r</a:t>
                      </a:r>
                      <a:r>
                        <a:rPr lang="en-AU" sz="1200" b="1" spc="-8" dirty="0">
                          <a:solidFill>
                            <a:srgbClr val="C00000"/>
                          </a:solidFill>
                          <a:latin typeface="+mn-lt"/>
                          <a:cs typeface="Arial"/>
                        </a:rPr>
                        <a:t>e</a:t>
                      </a:r>
                      <a:r>
                        <a:rPr lang="en-AU" sz="1200" b="1" dirty="0">
                          <a:solidFill>
                            <a:srgbClr val="C00000"/>
                          </a:solidFill>
                          <a:latin typeface="+mn-lt"/>
                          <a:cs typeface="Arial"/>
                        </a:rPr>
                        <a:t>f</a:t>
                      </a:r>
                      <a:r>
                        <a:rPr lang="en-AU" sz="1200" b="1" spc="-8" dirty="0">
                          <a:solidFill>
                            <a:srgbClr val="C00000"/>
                          </a:solidFill>
                          <a:latin typeface="+mn-lt"/>
                          <a:cs typeface="Arial"/>
                        </a:rPr>
                        <a:t>u</a:t>
                      </a:r>
                      <a:r>
                        <a:rPr lang="en-AU" sz="1200" b="1" dirty="0">
                          <a:solidFill>
                            <a:srgbClr val="C00000"/>
                          </a:solidFill>
                          <a:latin typeface="+mn-lt"/>
                          <a:cs typeface="Arial"/>
                        </a:rPr>
                        <a:t>l </a:t>
                      </a:r>
                      <a:r>
                        <a:rPr lang="en-AU" sz="1200" b="1" spc="-8" dirty="0">
                          <a:solidFill>
                            <a:srgbClr val="C00000"/>
                          </a:solidFill>
                          <a:latin typeface="+mn-lt"/>
                          <a:cs typeface="Arial"/>
                        </a:rPr>
                        <a:t>a</a:t>
                      </a:r>
                      <a:r>
                        <a:rPr lang="en-AU" sz="1200" b="1" dirty="0">
                          <a:solidFill>
                            <a:srgbClr val="C00000"/>
                          </a:solidFill>
                          <a:latin typeface="+mn-lt"/>
                          <a:cs typeface="Arial"/>
                        </a:rPr>
                        <a:t>tt</a:t>
                      </a:r>
                      <a:r>
                        <a:rPr lang="en-AU" sz="1200" b="1" spc="-8" dirty="0">
                          <a:solidFill>
                            <a:srgbClr val="C00000"/>
                          </a:solidFill>
                          <a:latin typeface="+mn-lt"/>
                          <a:cs typeface="Arial"/>
                        </a:rPr>
                        <a:t>en</a:t>
                      </a:r>
                      <a:r>
                        <a:rPr lang="en-AU" sz="1200" b="1" dirty="0">
                          <a:solidFill>
                            <a:srgbClr val="C00000"/>
                          </a:solidFill>
                          <a:latin typeface="+mn-lt"/>
                          <a:cs typeface="Arial"/>
                        </a:rPr>
                        <a:t>t</a:t>
                      </a:r>
                      <a:r>
                        <a:rPr lang="en-AU" sz="1200" b="1" spc="-4" dirty="0">
                          <a:solidFill>
                            <a:srgbClr val="C00000"/>
                          </a:solidFill>
                          <a:latin typeface="+mn-lt"/>
                          <a:cs typeface="Arial"/>
                        </a:rPr>
                        <a:t>i</a:t>
                      </a:r>
                      <a:r>
                        <a:rPr lang="en-AU" sz="1200" b="1" spc="-8" dirty="0">
                          <a:solidFill>
                            <a:srgbClr val="C00000"/>
                          </a:solidFill>
                          <a:latin typeface="+mn-lt"/>
                          <a:cs typeface="Arial"/>
                        </a:rPr>
                        <a:t>on </a:t>
                      </a:r>
                      <a:r>
                        <a:rPr lang="en-AU" sz="1200" b="1" dirty="0">
                          <a:solidFill>
                            <a:srgbClr val="C00000"/>
                          </a:solidFill>
                          <a:latin typeface="+mn-lt"/>
                          <a:cs typeface="Arial"/>
                        </a:rPr>
                        <a:t>t</a:t>
                      </a:r>
                      <a:r>
                        <a:rPr lang="en-AU" sz="1200" b="1" spc="-8" dirty="0">
                          <a:solidFill>
                            <a:srgbClr val="C00000"/>
                          </a:solidFill>
                          <a:latin typeface="+mn-lt"/>
                          <a:cs typeface="Arial"/>
                        </a:rPr>
                        <a:t>ha</a:t>
                      </a:r>
                      <a:r>
                        <a:rPr lang="en-AU" sz="1200" b="1" dirty="0">
                          <a:solidFill>
                            <a:srgbClr val="C00000"/>
                          </a:solidFill>
                          <a:latin typeface="+mn-lt"/>
                          <a:cs typeface="Arial"/>
                        </a:rPr>
                        <a:t>t</a:t>
                      </a:r>
                      <a:r>
                        <a:rPr lang="en-AU" sz="1200" b="1" spc="4" dirty="0">
                          <a:solidFill>
                            <a:srgbClr val="C00000"/>
                          </a:solidFill>
                          <a:latin typeface="+mn-lt"/>
                          <a:cs typeface="Arial"/>
                        </a:rPr>
                        <a:t> </a:t>
                      </a:r>
                      <a:r>
                        <a:rPr lang="en-AU" sz="1200" b="1" spc="-19" dirty="0">
                          <a:solidFill>
                            <a:srgbClr val="C00000"/>
                          </a:solidFill>
                          <a:latin typeface="+mn-lt"/>
                          <a:cs typeface="Arial"/>
                        </a:rPr>
                        <a:t>y</a:t>
                      </a:r>
                      <a:r>
                        <a:rPr lang="en-AU" sz="1200" b="1" spc="-8" dirty="0">
                          <a:solidFill>
                            <a:srgbClr val="C00000"/>
                          </a:solidFill>
                          <a:latin typeface="+mn-lt"/>
                          <a:cs typeface="Arial"/>
                        </a:rPr>
                        <a:t>o</a:t>
                      </a:r>
                      <a:r>
                        <a:rPr lang="en-AU" sz="1200" b="1" dirty="0">
                          <a:solidFill>
                            <a:srgbClr val="C00000"/>
                          </a:solidFill>
                          <a:latin typeface="+mn-lt"/>
                          <a:cs typeface="Arial"/>
                        </a:rPr>
                        <a:t>u</a:t>
                      </a:r>
                      <a:r>
                        <a:rPr lang="en-AU" sz="1200" b="1" spc="15" dirty="0">
                          <a:solidFill>
                            <a:srgbClr val="C00000"/>
                          </a:solidFill>
                          <a:latin typeface="+mn-lt"/>
                          <a:cs typeface="Arial"/>
                        </a:rPr>
                        <a:t> </a:t>
                      </a:r>
                      <a:r>
                        <a:rPr lang="en-AU" sz="1200" b="1" spc="-8" dirty="0">
                          <a:solidFill>
                            <a:srgbClr val="C00000"/>
                          </a:solidFill>
                          <a:latin typeface="+mn-lt"/>
                          <a:cs typeface="Arial"/>
                        </a:rPr>
                        <a:t>ha</a:t>
                      </a:r>
                      <a:r>
                        <a:rPr lang="en-AU" sz="1200" b="1" dirty="0">
                          <a:solidFill>
                            <a:srgbClr val="C00000"/>
                          </a:solidFill>
                          <a:latin typeface="+mn-lt"/>
                          <a:cs typeface="Arial"/>
                        </a:rPr>
                        <a:t>ve</a:t>
                      </a:r>
                      <a:r>
                        <a:rPr lang="en-AU" sz="1200" b="1" spc="8" dirty="0">
                          <a:solidFill>
                            <a:srgbClr val="C00000"/>
                          </a:solidFill>
                          <a:latin typeface="+mn-lt"/>
                          <a:cs typeface="Arial"/>
                        </a:rPr>
                        <a:t> </a:t>
                      </a:r>
                      <a:r>
                        <a:rPr lang="en-AU" sz="1200" b="1" dirty="0">
                          <a:solidFill>
                            <a:srgbClr val="C00000"/>
                          </a:solidFill>
                          <a:latin typeface="+mn-lt"/>
                          <a:cs typeface="Arial"/>
                        </a:rPr>
                        <a:t>t</a:t>
                      </a:r>
                      <a:r>
                        <a:rPr lang="en-AU" sz="1200" b="1" spc="-8" dirty="0">
                          <a:solidFill>
                            <a:srgbClr val="C00000"/>
                          </a:solidFill>
                          <a:latin typeface="+mn-lt"/>
                          <a:cs typeface="Arial"/>
                        </a:rPr>
                        <a:t>h</a:t>
                      </a:r>
                      <a:r>
                        <a:rPr lang="en-AU" sz="1200" b="1" dirty="0">
                          <a:solidFill>
                            <a:srgbClr val="C00000"/>
                          </a:solidFill>
                          <a:latin typeface="+mn-lt"/>
                          <a:cs typeface="Arial"/>
                        </a:rPr>
                        <a:t>e</a:t>
                      </a:r>
                      <a:r>
                        <a:rPr lang="en-AU" sz="1200" b="1" spc="-4" dirty="0">
                          <a:solidFill>
                            <a:srgbClr val="C00000"/>
                          </a:solidFill>
                          <a:latin typeface="+mn-lt"/>
                          <a:cs typeface="Arial"/>
                        </a:rPr>
                        <a:t> </a:t>
                      </a:r>
                      <a:r>
                        <a:rPr lang="en-AU" sz="1200" b="1" dirty="0">
                          <a:solidFill>
                            <a:srgbClr val="C00000"/>
                          </a:solidFill>
                          <a:latin typeface="+mn-lt"/>
                          <a:cs typeface="Arial"/>
                        </a:rPr>
                        <a:t>c</a:t>
                      </a:r>
                      <a:r>
                        <a:rPr lang="en-AU" sz="1200" b="1" spc="-8" dirty="0">
                          <a:solidFill>
                            <a:srgbClr val="C00000"/>
                          </a:solidFill>
                          <a:latin typeface="+mn-lt"/>
                          <a:cs typeface="Arial"/>
                        </a:rPr>
                        <a:t>o</a:t>
                      </a:r>
                      <a:r>
                        <a:rPr lang="en-AU" sz="1200" b="1" dirty="0">
                          <a:solidFill>
                            <a:srgbClr val="C00000"/>
                          </a:solidFill>
                          <a:latin typeface="+mn-lt"/>
                          <a:cs typeface="Arial"/>
                        </a:rPr>
                        <a:t>rr</a:t>
                      </a:r>
                      <a:r>
                        <a:rPr lang="en-AU" sz="1200" b="1" spc="-8" dirty="0">
                          <a:solidFill>
                            <a:srgbClr val="C00000"/>
                          </a:solidFill>
                          <a:latin typeface="+mn-lt"/>
                          <a:cs typeface="Arial"/>
                        </a:rPr>
                        <a:t>e</a:t>
                      </a:r>
                      <a:r>
                        <a:rPr lang="en-AU" sz="1200" b="1" dirty="0">
                          <a:solidFill>
                            <a:srgbClr val="C00000"/>
                          </a:solidFill>
                          <a:latin typeface="+mn-lt"/>
                          <a:cs typeface="Arial"/>
                        </a:rPr>
                        <a:t>ct </a:t>
                      </a:r>
                      <a:r>
                        <a:rPr lang="en-AU" sz="1200" b="1" spc="-8" dirty="0">
                          <a:solidFill>
                            <a:srgbClr val="C00000"/>
                          </a:solidFill>
                          <a:latin typeface="+mn-lt"/>
                          <a:cs typeface="Arial"/>
                        </a:rPr>
                        <a:t>p</a:t>
                      </a:r>
                      <a:r>
                        <a:rPr lang="en-AU" sz="1200" b="1" dirty="0">
                          <a:solidFill>
                            <a:srgbClr val="C00000"/>
                          </a:solidFill>
                          <a:latin typeface="+mn-lt"/>
                          <a:cs typeface="Arial"/>
                        </a:rPr>
                        <a:t>r</a:t>
                      </a:r>
                      <a:r>
                        <a:rPr lang="en-AU" sz="1200" b="1" spc="-8" dirty="0">
                          <a:solidFill>
                            <a:srgbClr val="C00000"/>
                          </a:solidFill>
                          <a:latin typeface="+mn-lt"/>
                          <a:cs typeface="Arial"/>
                        </a:rPr>
                        <a:t>odu</a:t>
                      </a:r>
                      <a:r>
                        <a:rPr lang="en-AU" sz="1200" b="1" dirty="0">
                          <a:solidFill>
                            <a:srgbClr val="C00000"/>
                          </a:solidFill>
                          <a:latin typeface="+mn-lt"/>
                          <a:cs typeface="Arial"/>
                        </a:rPr>
                        <a:t>ct</a:t>
                      </a:r>
                      <a:r>
                        <a:rPr lang="en-AU" sz="1200" b="1" spc="11" dirty="0">
                          <a:solidFill>
                            <a:srgbClr val="C00000"/>
                          </a:solidFill>
                          <a:latin typeface="+mn-lt"/>
                          <a:cs typeface="Arial"/>
                        </a:rPr>
                        <a:t> </a:t>
                      </a:r>
                      <a:r>
                        <a:rPr lang="en-AU" sz="1200" b="1" dirty="0">
                          <a:solidFill>
                            <a:srgbClr val="C00000"/>
                          </a:solidFill>
                          <a:latin typeface="+mn-lt"/>
                          <a:cs typeface="Arial"/>
                        </a:rPr>
                        <a:t>str</a:t>
                      </a:r>
                      <a:r>
                        <a:rPr lang="en-AU" sz="1200" b="1" spc="-8" dirty="0">
                          <a:solidFill>
                            <a:srgbClr val="C00000"/>
                          </a:solidFill>
                          <a:latin typeface="+mn-lt"/>
                          <a:cs typeface="Arial"/>
                        </a:rPr>
                        <a:t>eng</a:t>
                      </a:r>
                      <a:r>
                        <a:rPr lang="en-AU" sz="1200" b="1" dirty="0">
                          <a:solidFill>
                            <a:srgbClr val="C00000"/>
                          </a:solidFill>
                          <a:latin typeface="+mn-lt"/>
                          <a:cs typeface="Arial"/>
                        </a:rPr>
                        <a:t>t</a:t>
                      </a:r>
                      <a:r>
                        <a:rPr lang="en-AU" sz="1200" b="1" spc="-8" dirty="0">
                          <a:solidFill>
                            <a:srgbClr val="C00000"/>
                          </a:solidFill>
                          <a:latin typeface="+mn-lt"/>
                          <a:cs typeface="Arial"/>
                        </a:rPr>
                        <a:t>h</a:t>
                      </a:r>
                      <a:endParaRPr lang="en-A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7362">
                <a:tc>
                  <a:txBody>
                    <a:bodyPr/>
                    <a:lstStyle/>
                    <a:p>
                      <a:r>
                        <a:rPr lang="en-AU" sz="12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1200" spc="-10" dirty="0"/>
                        <a:t>U</a:t>
                      </a:r>
                      <a:r>
                        <a:rPr lang="en-AU" sz="1200" spc="-5" dirty="0"/>
                        <a:t>S</a:t>
                      </a:r>
                      <a:r>
                        <a:rPr lang="en-AU" sz="1200" dirty="0"/>
                        <a:t>A</a:t>
                      </a:r>
                      <a:r>
                        <a:rPr lang="en-AU" sz="1200" spc="-80" dirty="0"/>
                        <a:t> </a:t>
                      </a:r>
                      <a:r>
                        <a:rPr lang="en-AU" sz="1200" spc="-5" dirty="0"/>
                        <a:t>an</a:t>
                      </a:r>
                      <a:r>
                        <a:rPr lang="en-AU" sz="1200" dirty="0"/>
                        <a:t>d</a:t>
                      </a:r>
                      <a:r>
                        <a:rPr lang="en-AU" sz="1200" spc="-10" dirty="0"/>
                        <a:t> </a:t>
                      </a:r>
                      <a:r>
                        <a:rPr lang="en-AU" sz="1200" spc="-5" dirty="0"/>
                        <a:t>Eu</a:t>
                      </a:r>
                      <a:r>
                        <a:rPr lang="en-AU" sz="1200" dirty="0"/>
                        <a:t>r</a:t>
                      </a:r>
                      <a:r>
                        <a:rPr lang="en-AU" sz="1200" spc="-5" dirty="0"/>
                        <a:t>opea</a:t>
                      </a:r>
                      <a:r>
                        <a:rPr lang="en-AU" sz="1200" dirty="0"/>
                        <a:t>n</a:t>
                      </a:r>
                      <a:r>
                        <a:rPr lang="en-AU" sz="1200" spc="-45" dirty="0"/>
                        <a:t> </a:t>
                      </a:r>
                      <a:r>
                        <a:rPr lang="en-AU" sz="1200" dirty="0"/>
                        <a:t>r</a:t>
                      </a:r>
                      <a:r>
                        <a:rPr lang="en-AU" sz="1200" spc="-5" dirty="0"/>
                        <a:t>e</a:t>
                      </a:r>
                      <a:r>
                        <a:rPr lang="en-AU" sz="1200" spc="-10" dirty="0"/>
                        <a:t>m</a:t>
                      </a:r>
                      <a:r>
                        <a:rPr lang="en-AU" sz="1200" spc="-5" dirty="0"/>
                        <a:t>une</a:t>
                      </a:r>
                      <a:r>
                        <a:rPr lang="en-AU" sz="1200" dirty="0"/>
                        <a:t>r</a:t>
                      </a:r>
                      <a:r>
                        <a:rPr lang="en-AU" sz="1200" spc="-5" dirty="0"/>
                        <a:t>a</a:t>
                      </a:r>
                      <a:r>
                        <a:rPr lang="en-AU" sz="1200" spc="-10" dirty="0"/>
                        <a:t>t</a:t>
                      </a:r>
                      <a:r>
                        <a:rPr lang="en-AU" sz="1200" spc="-5" dirty="0"/>
                        <a:t>e</a:t>
                      </a:r>
                      <a:r>
                        <a:rPr lang="en-AU" sz="1200" dirty="0"/>
                        <a:t>d</a:t>
                      </a:r>
                      <a:r>
                        <a:rPr lang="en-AU" sz="1200" spc="-45" dirty="0"/>
                        <a:t> </a:t>
                      </a:r>
                      <a:r>
                        <a:rPr lang="en-AU" sz="1200" spc="-5" dirty="0"/>
                        <a:t>an</a:t>
                      </a:r>
                      <a:r>
                        <a:rPr lang="en-AU" sz="1200" dirty="0"/>
                        <a:t>d</a:t>
                      </a:r>
                      <a:r>
                        <a:rPr lang="en-AU" sz="1200" spc="-20" dirty="0"/>
                        <a:t> </a:t>
                      </a:r>
                      <a:r>
                        <a:rPr lang="en-AU" sz="1200" spc="-5" dirty="0"/>
                        <a:t>no</a:t>
                      </a:r>
                      <a:r>
                        <a:rPr lang="en-AU" sz="1200" dirty="0"/>
                        <a:t>n-r</a:t>
                      </a:r>
                      <a:r>
                        <a:rPr lang="en-AU" sz="1200" spc="-5" dirty="0"/>
                        <a:t>e</a:t>
                      </a:r>
                      <a:r>
                        <a:rPr lang="en-AU" sz="1200" spc="-10" dirty="0"/>
                        <a:t>m</a:t>
                      </a:r>
                      <a:r>
                        <a:rPr lang="en-AU" sz="1200" spc="-5" dirty="0"/>
                        <a:t>u</a:t>
                      </a:r>
                      <a:r>
                        <a:rPr lang="en-AU" sz="1200" spc="-15" dirty="0"/>
                        <a:t>n</a:t>
                      </a:r>
                      <a:r>
                        <a:rPr lang="en-AU" sz="1200" spc="-5" dirty="0"/>
                        <a:t>e</a:t>
                      </a:r>
                      <a:r>
                        <a:rPr lang="en-AU" sz="1200" spc="-15" dirty="0"/>
                        <a:t>r</a:t>
                      </a:r>
                      <a:r>
                        <a:rPr lang="en-AU" sz="1200" spc="-5" dirty="0"/>
                        <a:t>a</a:t>
                      </a:r>
                      <a:r>
                        <a:rPr lang="en-AU" sz="1200" spc="-10" dirty="0"/>
                        <a:t>t</a:t>
                      </a:r>
                      <a:r>
                        <a:rPr lang="en-AU" sz="1200" spc="-5" dirty="0"/>
                        <a:t>e</a:t>
                      </a:r>
                      <a:r>
                        <a:rPr lang="en-AU" sz="1200" dirty="0"/>
                        <a:t>d</a:t>
                      </a:r>
                      <a:r>
                        <a:rPr lang="en-AU" sz="1200" spc="-45" dirty="0"/>
                        <a:t> </a:t>
                      </a:r>
                      <a:r>
                        <a:rPr lang="en-AU" sz="1200" spc="-5" dirty="0"/>
                        <a:t>dono</a:t>
                      </a:r>
                      <a:r>
                        <a:rPr lang="en-AU" sz="1200" dirty="0"/>
                        <a:t>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7362">
                <a:tc>
                  <a:txBody>
                    <a:bodyPr/>
                    <a:lstStyle/>
                    <a:p>
                      <a:r>
                        <a:rPr lang="en-AU" sz="12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t>Sorbitol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3324">
                <a:tc>
                  <a:txBody>
                    <a:bodyPr/>
                    <a:lstStyle/>
                    <a:p>
                      <a:r>
                        <a:rPr lang="en-AU" sz="12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5" dirty="0"/>
                        <a:t>S</a:t>
                      </a:r>
                      <a:r>
                        <a:rPr lang="en-AU" sz="1200" spc="5" dirty="0"/>
                        <a:t>t</a:t>
                      </a:r>
                      <a:r>
                        <a:rPr lang="en-AU" sz="1200" spc="-5" dirty="0"/>
                        <a:t>o</a:t>
                      </a:r>
                      <a:r>
                        <a:rPr lang="en-AU" sz="1200" dirty="0"/>
                        <a:t>re</a:t>
                      </a:r>
                      <a:r>
                        <a:rPr lang="en-AU" sz="1200" spc="-30" dirty="0"/>
                        <a:t> </a:t>
                      </a:r>
                      <a:r>
                        <a:rPr lang="en-AU" sz="1200" spc="-5" dirty="0"/>
                        <a:t>be</a:t>
                      </a:r>
                      <a:r>
                        <a:rPr lang="en-AU" sz="1200" dirty="0"/>
                        <a:t>l</a:t>
                      </a:r>
                      <a:r>
                        <a:rPr lang="en-AU" sz="1200" spc="-5" dirty="0"/>
                        <a:t>o</a:t>
                      </a:r>
                      <a:r>
                        <a:rPr lang="en-AU" sz="1200" dirty="0"/>
                        <a:t>w</a:t>
                      </a:r>
                      <a:r>
                        <a:rPr lang="en-AU" sz="1200" spc="-15" dirty="0"/>
                        <a:t> </a:t>
                      </a:r>
                      <a:r>
                        <a:rPr lang="en-AU" sz="1200" spc="-5" dirty="0"/>
                        <a:t>30</a:t>
                      </a:r>
                      <a:r>
                        <a:rPr lang="en-AU" sz="1200" dirty="0"/>
                        <a:t>°C</a:t>
                      </a:r>
                      <a:r>
                        <a:rPr lang="en-AU" sz="1200" spc="-15" dirty="0"/>
                        <a:t> </a:t>
                      </a:r>
                      <a:r>
                        <a:rPr lang="en-AU" sz="1200" spc="5" dirty="0"/>
                        <a:t>f</a:t>
                      </a:r>
                      <a:r>
                        <a:rPr lang="en-AU" sz="1200" spc="-5" dirty="0"/>
                        <a:t>o</a:t>
                      </a:r>
                      <a:r>
                        <a:rPr lang="en-AU" sz="1200" dirty="0"/>
                        <a:t>r</a:t>
                      </a:r>
                      <a:r>
                        <a:rPr lang="en-AU" sz="1200" spc="-30" dirty="0"/>
                        <a:t> </a:t>
                      </a:r>
                      <a:r>
                        <a:rPr lang="en-AU" sz="1200" spc="-5" dirty="0"/>
                        <a:t>u</a:t>
                      </a:r>
                      <a:r>
                        <a:rPr lang="en-AU" sz="1200" dirty="0"/>
                        <a:t>p</a:t>
                      </a:r>
                      <a:r>
                        <a:rPr lang="en-AU" sz="1200" spc="-10" dirty="0"/>
                        <a:t> </a:t>
                      </a:r>
                      <a:r>
                        <a:rPr lang="en-AU" sz="1200" spc="5" dirty="0"/>
                        <a:t>t</a:t>
                      </a:r>
                      <a:r>
                        <a:rPr lang="en-AU" sz="1200" dirty="0"/>
                        <a:t>o</a:t>
                      </a:r>
                      <a:r>
                        <a:rPr lang="en-AU" sz="1200" spc="-20" dirty="0"/>
                        <a:t> </a:t>
                      </a:r>
                      <a:r>
                        <a:rPr lang="en-AU" sz="1200" dirty="0"/>
                        <a:t>2</a:t>
                      </a:r>
                      <a:r>
                        <a:rPr lang="en-AU" sz="1200" spc="-10" dirty="0"/>
                        <a:t> </a:t>
                      </a:r>
                      <a:r>
                        <a:rPr lang="en-AU" sz="1200" spc="-20" dirty="0"/>
                        <a:t>y</a:t>
                      </a:r>
                      <a:r>
                        <a:rPr lang="en-AU" sz="1200" spc="-5" dirty="0"/>
                        <a:t>ea</a:t>
                      </a:r>
                      <a:r>
                        <a:rPr lang="en-AU" sz="1200" dirty="0"/>
                        <a:t>r</a:t>
                      </a:r>
                      <a:r>
                        <a:rPr lang="en-AU" sz="1200" spc="5" dirty="0"/>
                        <a:t>s</a:t>
                      </a:r>
                      <a:endParaRPr lang="en-AU" sz="1200" spc="-10" dirty="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Pr</a:t>
                      </a:r>
                      <a:r>
                        <a:rPr lang="en-AU" sz="1200" spc="-5" dirty="0"/>
                        <a:t>o</a:t>
                      </a:r>
                      <a:r>
                        <a:rPr lang="en-AU" sz="1200" spc="5" dirty="0"/>
                        <a:t>t</a:t>
                      </a:r>
                      <a:r>
                        <a:rPr lang="en-AU" sz="1200" spc="-5" dirty="0"/>
                        <a:t>e</a:t>
                      </a:r>
                      <a:r>
                        <a:rPr lang="en-AU" sz="1200" spc="5" dirty="0"/>
                        <a:t>c</a:t>
                      </a:r>
                      <a:r>
                        <a:rPr lang="en-AU" sz="1200" dirty="0"/>
                        <a:t>t</a:t>
                      </a:r>
                      <a:r>
                        <a:rPr lang="en-AU" sz="1200" spc="-50" dirty="0"/>
                        <a:t> </a:t>
                      </a:r>
                      <a:r>
                        <a:rPr lang="en-AU" sz="1200" spc="5" dirty="0"/>
                        <a:t>f</a:t>
                      </a:r>
                      <a:r>
                        <a:rPr lang="en-AU" sz="1200" dirty="0"/>
                        <a:t>r</a:t>
                      </a:r>
                      <a:r>
                        <a:rPr lang="en-AU" sz="1200" spc="-5" dirty="0"/>
                        <a:t>o</a:t>
                      </a:r>
                      <a:r>
                        <a:rPr lang="en-AU" sz="1200" dirty="0"/>
                        <a:t>m</a:t>
                      </a:r>
                      <a:r>
                        <a:rPr lang="en-AU" sz="1200" spc="-25" dirty="0"/>
                        <a:t> </a:t>
                      </a:r>
                      <a:r>
                        <a:rPr lang="en-AU" sz="1200" dirty="0"/>
                        <a:t>li</a:t>
                      </a:r>
                      <a:r>
                        <a:rPr lang="en-AU" sz="1200" spc="-5" dirty="0"/>
                        <a:t>gh</a:t>
                      </a:r>
                      <a:r>
                        <a:rPr lang="en-AU" sz="1200" spc="5" dirty="0"/>
                        <a:t>t</a:t>
                      </a:r>
                      <a:r>
                        <a:rPr lang="en-AU" sz="1200" dirty="0"/>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10" dirty="0"/>
                        <a:t>D</a:t>
                      </a:r>
                      <a:r>
                        <a:rPr lang="en-AU" sz="1200" dirty="0"/>
                        <a:t>o</a:t>
                      </a:r>
                      <a:r>
                        <a:rPr lang="en-AU" sz="1200" spc="-10" dirty="0"/>
                        <a:t> </a:t>
                      </a:r>
                      <a:r>
                        <a:rPr lang="en-AU" sz="1200" spc="-5" dirty="0"/>
                        <a:t>no</a:t>
                      </a:r>
                      <a:r>
                        <a:rPr lang="en-AU" sz="1200" dirty="0"/>
                        <a:t>t</a:t>
                      </a:r>
                      <a:r>
                        <a:rPr lang="en-AU" sz="1200" spc="-15" dirty="0"/>
                        <a:t> </a:t>
                      </a:r>
                      <a:r>
                        <a:rPr lang="en-AU" sz="1200" spc="5" dirty="0"/>
                        <a:t>f</a:t>
                      </a:r>
                      <a:r>
                        <a:rPr lang="en-AU" sz="1200" dirty="0"/>
                        <a:t>r</a:t>
                      </a:r>
                      <a:r>
                        <a:rPr lang="en-AU" sz="1200" spc="-5" dirty="0"/>
                        <a:t>ee</a:t>
                      </a:r>
                      <a:r>
                        <a:rPr lang="en-AU" sz="1200" spc="5" dirty="0"/>
                        <a:t>z</a:t>
                      </a:r>
                      <a:r>
                        <a:rPr lang="en-AU" sz="1200" spc="-5" dirty="0"/>
                        <a:t>e</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93324">
                <a:tc>
                  <a:txBody>
                    <a:bodyPr/>
                    <a:lstStyle/>
                    <a:p>
                      <a:r>
                        <a:rPr lang="en-AU" sz="12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First 30 minutes: 0.01 – 0.02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If well tolerated gradually increase rate to a maximum of 0.1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Maximum rate 0.1 mL/kg/min (6mL/kg/hour)</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0525618"/>
                  </a:ext>
                </a:extLst>
              </a:tr>
            </a:tbl>
          </a:graphicData>
        </a:graphic>
      </p:graphicFrame>
      <p:sp>
        <p:nvSpPr>
          <p:cNvPr id="3" name="TextBox 2">
            <a:extLst>
              <a:ext uri="{FF2B5EF4-FFF2-40B4-BE49-F238E27FC236}">
                <a16:creationId xmlns:a16="http://schemas.microsoft.com/office/drawing/2014/main" id="{A646B3EF-BD8A-4B5D-8F4C-93C03CDFCADE}"/>
              </a:ext>
            </a:extLst>
          </p:cNvPr>
          <p:cNvSpPr txBox="1"/>
          <p:nvPr/>
        </p:nvSpPr>
        <p:spPr>
          <a:xfrm>
            <a:off x="639095" y="4110955"/>
            <a:ext cx="5661660" cy="207749"/>
          </a:xfrm>
          <a:prstGeom prst="rect">
            <a:avLst/>
          </a:prstGeom>
          <a:noFill/>
        </p:spPr>
        <p:txBody>
          <a:bodyPr wrap="square" rtlCol="0">
            <a:spAutoFit/>
          </a:bodyPr>
          <a:lstStyle/>
          <a:p>
            <a:r>
              <a:rPr lang="en-AU" sz="750" dirty="0"/>
              <a:t>Image: </a:t>
            </a:r>
            <a:r>
              <a:rPr lang="en-AU" sz="750" dirty="0">
                <a:hlinkClick r:id="rId3"/>
              </a:rPr>
              <a:t>http://www.igliving.com/magazine/ads/IGL_2010-10_AD_Grifols_Flebogamma-5-percent-DIF.pdf</a:t>
            </a:r>
            <a:r>
              <a:rPr lang="en-AU" sz="750" dirty="0"/>
              <a:t> </a:t>
            </a:r>
          </a:p>
        </p:txBody>
      </p:sp>
      <p:sp>
        <p:nvSpPr>
          <p:cNvPr id="2" name="object 2" descr="A picture of the 5 different vial sizes of Flebogamma 5%."/>
          <p:cNvSpPr/>
          <p:nvPr/>
        </p:nvSpPr>
        <p:spPr>
          <a:xfrm>
            <a:off x="5887925" y="63123"/>
            <a:ext cx="2521012" cy="897016"/>
          </a:xfrm>
          <a:prstGeom prst="rect">
            <a:avLst/>
          </a:prstGeom>
          <a:blipFill>
            <a:blip r:embed="rId4" cstate="print"/>
            <a:stretch>
              <a:fillRect l="-4504" t="-7636" r="-16102" b="-7909"/>
            </a:stretch>
          </a:blipFill>
          <a:ln>
            <a:solidFill>
              <a:schemeClr val="accent1"/>
            </a:solidFill>
          </a:ln>
        </p:spPr>
        <p:txBody>
          <a:bodyPr wrap="square" lIns="0" tIns="0" rIns="0" bIns="0" rtlCol="0"/>
          <a:lstStyle/>
          <a:p>
            <a:endParaRPr/>
          </a:p>
        </p:txBody>
      </p:sp>
      <p:sp>
        <p:nvSpPr>
          <p:cNvPr id="4" name="TextBox 3">
            <a:extLst>
              <a:ext uri="{FF2B5EF4-FFF2-40B4-BE49-F238E27FC236}">
                <a16:creationId xmlns:a16="http://schemas.microsoft.com/office/drawing/2014/main" id="{9DF920FF-D578-22B6-2152-23CBA3476ECA}"/>
              </a:ext>
            </a:extLst>
          </p:cNvPr>
          <p:cNvSpPr txBox="1"/>
          <p:nvPr/>
        </p:nvSpPr>
        <p:spPr>
          <a:xfrm>
            <a:off x="639095" y="3741623"/>
            <a:ext cx="7769842" cy="369332"/>
          </a:xfrm>
          <a:prstGeom prst="rect">
            <a:avLst/>
          </a:prstGeom>
          <a:noFill/>
        </p:spPr>
        <p:txBody>
          <a:bodyPr wrap="square" rtlCol="0">
            <a:spAutoFit/>
          </a:bodyPr>
          <a:lstStyle/>
          <a:p>
            <a:r>
              <a:rPr lang="en-AU" sz="900" b="1" spc="-10" dirty="0"/>
              <a:t>Note: B. </a:t>
            </a:r>
            <a:r>
              <a:rPr lang="en-AU" sz="900" b="1" spc="-10" dirty="0" err="1"/>
              <a:t>F</a:t>
            </a:r>
            <a:r>
              <a:rPr lang="en-AU" sz="900" b="1" dirty="0" err="1"/>
              <a:t>l</a:t>
            </a:r>
            <a:r>
              <a:rPr lang="en-AU" sz="900" b="1" spc="-5" dirty="0" err="1"/>
              <a:t>eboga</a:t>
            </a:r>
            <a:r>
              <a:rPr lang="en-AU" sz="900" b="1" spc="-10" dirty="0" err="1"/>
              <a:t>mm</a:t>
            </a:r>
            <a:r>
              <a:rPr lang="en-AU" sz="900" b="1" dirty="0" err="1"/>
              <a:t>a</a:t>
            </a:r>
            <a:r>
              <a:rPr lang="en-AU" sz="900" b="1" spc="-40" dirty="0"/>
              <a:t> </a:t>
            </a:r>
            <a:r>
              <a:rPr lang="en-AU" sz="900" b="1" spc="-5" dirty="0"/>
              <a:t>5</a:t>
            </a:r>
            <a:r>
              <a:rPr lang="en-AU" sz="900" b="1" dirty="0"/>
              <a:t>%</a:t>
            </a:r>
            <a:r>
              <a:rPr lang="en-AU" sz="900" b="1" spc="-10" dirty="0"/>
              <a:t> and</a:t>
            </a:r>
            <a:r>
              <a:rPr lang="en-AU" sz="900" b="1" spc="5" dirty="0"/>
              <a:t> </a:t>
            </a:r>
            <a:r>
              <a:rPr lang="en-AU" sz="900" b="1" spc="-5" dirty="0"/>
              <a:t>10</a:t>
            </a:r>
            <a:r>
              <a:rPr lang="en-AU" sz="900" b="1" dirty="0"/>
              <a:t>%</a:t>
            </a:r>
            <a:r>
              <a:rPr lang="en-AU" sz="900" b="1" spc="-5" dirty="0"/>
              <a:t> </a:t>
            </a:r>
            <a:r>
              <a:rPr lang="en-AU" sz="900" b="1" dirty="0"/>
              <a:t>is</a:t>
            </a:r>
            <a:r>
              <a:rPr lang="en-AU" sz="900" b="1" spc="-15" dirty="0"/>
              <a:t> </a:t>
            </a:r>
            <a:r>
              <a:rPr lang="en-AU" sz="900" b="1" spc="5" dirty="0"/>
              <a:t>c</a:t>
            </a:r>
            <a:r>
              <a:rPr lang="en-AU" sz="900" b="1" spc="-5" dirty="0"/>
              <a:t>on</a:t>
            </a:r>
            <a:r>
              <a:rPr lang="en-AU" sz="900" b="1" spc="5" dirty="0"/>
              <a:t>t</a:t>
            </a:r>
            <a:r>
              <a:rPr lang="en-AU" sz="900" b="1" dirty="0"/>
              <a:t>r</a:t>
            </a:r>
            <a:r>
              <a:rPr lang="en-AU" sz="900" b="1" spc="-5" dirty="0"/>
              <a:t>a</a:t>
            </a:r>
            <a:r>
              <a:rPr lang="en-AU" sz="900" b="1" dirty="0"/>
              <a:t>i</a:t>
            </a:r>
            <a:r>
              <a:rPr lang="en-AU" sz="900" b="1" spc="-5" dirty="0"/>
              <a:t>n</a:t>
            </a:r>
            <a:r>
              <a:rPr lang="en-AU" sz="900" b="1" spc="-15" dirty="0"/>
              <a:t>d</a:t>
            </a:r>
            <a:r>
              <a:rPr lang="en-AU" sz="900" b="1" dirty="0"/>
              <a:t>i</a:t>
            </a:r>
            <a:r>
              <a:rPr lang="en-AU" sz="900" b="1" spc="5" dirty="0"/>
              <a:t>c</a:t>
            </a:r>
            <a:r>
              <a:rPr lang="en-AU" sz="900" b="1" spc="-15" dirty="0"/>
              <a:t>a</a:t>
            </a:r>
            <a:r>
              <a:rPr lang="en-AU" sz="900" b="1" spc="5" dirty="0"/>
              <a:t>t</a:t>
            </a:r>
            <a:r>
              <a:rPr lang="en-AU" sz="900" b="1" spc="-15" dirty="0"/>
              <a:t>e</a:t>
            </a:r>
            <a:r>
              <a:rPr lang="en-AU" sz="900" b="1" dirty="0"/>
              <a:t>d</a:t>
            </a:r>
            <a:r>
              <a:rPr lang="en-AU" sz="900" b="1" spc="-45" dirty="0"/>
              <a:t> </a:t>
            </a:r>
            <a:r>
              <a:rPr lang="en-AU" sz="900" b="1" dirty="0"/>
              <a:t>in</a:t>
            </a:r>
            <a:r>
              <a:rPr lang="en-AU" sz="900" b="1" spc="-10" dirty="0"/>
              <a:t> </a:t>
            </a:r>
            <a:r>
              <a:rPr lang="en-AU" sz="900" b="1" spc="-5" dirty="0"/>
              <a:t>bab</a:t>
            </a:r>
            <a:r>
              <a:rPr lang="en-AU" sz="900" b="1" dirty="0"/>
              <a:t>i</a:t>
            </a:r>
            <a:r>
              <a:rPr lang="en-AU" sz="900" b="1" spc="-5" dirty="0"/>
              <a:t>e</a:t>
            </a:r>
            <a:r>
              <a:rPr lang="en-AU" sz="900" b="1" dirty="0"/>
              <a:t>s</a:t>
            </a:r>
            <a:r>
              <a:rPr lang="en-AU" sz="900" b="1" spc="-25" dirty="0"/>
              <a:t> </a:t>
            </a:r>
            <a:r>
              <a:rPr lang="en-AU" sz="900" b="1" spc="-5" dirty="0"/>
              <a:t>an</a:t>
            </a:r>
            <a:r>
              <a:rPr lang="en-AU" sz="900" b="1" dirty="0"/>
              <a:t>d</a:t>
            </a:r>
            <a:r>
              <a:rPr lang="en-AU" sz="900" b="1" spc="-20" dirty="0"/>
              <a:t> y</a:t>
            </a:r>
            <a:r>
              <a:rPr lang="en-AU" sz="900" b="1" spc="-5" dirty="0"/>
              <a:t>oun</a:t>
            </a:r>
            <a:r>
              <a:rPr lang="en-AU" sz="900" b="1" dirty="0"/>
              <a:t>g</a:t>
            </a:r>
            <a:r>
              <a:rPr lang="en-AU" sz="900" b="1" spc="-10" dirty="0"/>
              <a:t> </a:t>
            </a:r>
            <a:r>
              <a:rPr lang="en-AU" sz="900" b="1" spc="5" dirty="0"/>
              <a:t>c</a:t>
            </a:r>
            <a:r>
              <a:rPr lang="en-AU" sz="900" b="1" spc="-5" dirty="0"/>
              <a:t>h</a:t>
            </a:r>
            <a:r>
              <a:rPr lang="en-AU" sz="900" b="1" dirty="0"/>
              <a:t>il</a:t>
            </a:r>
            <a:r>
              <a:rPr lang="en-AU" sz="900" b="1" spc="-5" dirty="0"/>
              <a:t>d</a:t>
            </a:r>
            <a:r>
              <a:rPr lang="en-AU" sz="900" b="1" dirty="0"/>
              <a:t>r</a:t>
            </a:r>
            <a:r>
              <a:rPr lang="en-AU" sz="900" b="1" spc="-5" dirty="0"/>
              <a:t>e</a:t>
            </a:r>
            <a:r>
              <a:rPr lang="en-AU" sz="900" b="1" dirty="0"/>
              <a:t>n</a:t>
            </a:r>
            <a:r>
              <a:rPr lang="en-AU" sz="900" b="1" spc="-30" dirty="0"/>
              <a:t> </a:t>
            </a:r>
            <a:r>
              <a:rPr lang="en-AU" sz="900" spc="-5" dirty="0"/>
              <a:t>a</a:t>
            </a:r>
            <a:r>
              <a:rPr lang="en-AU" sz="900" dirty="0"/>
              <a:t>s </a:t>
            </a:r>
            <a:r>
              <a:rPr lang="en-AU" sz="900" spc="-5" dirty="0"/>
              <a:t>he</a:t>
            </a:r>
            <a:r>
              <a:rPr lang="en-AU" sz="900" dirty="0"/>
              <a:t>r</a:t>
            </a:r>
            <a:r>
              <a:rPr lang="en-AU" sz="900" spc="-5" dirty="0"/>
              <a:t>ed</a:t>
            </a:r>
            <a:r>
              <a:rPr lang="en-AU" sz="900" dirty="0"/>
              <a:t>i</a:t>
            </a:r>
            <a:r>
              <a:rPr lang="en-AU" sz="900" spc="5" dirty="0"/>
              <a:t>t</a:t>
            </a:r>
            <a:r>
              <a:rPr lang="en-AU" sz="900" spc="-5" dirty="0"/>
              <a:t>a</a:t>
            </a:r>
            <a:r>
              <a:rPr lang="en-AU" sz="900" spc="-15" dirty="0"/>
              <a:t>r</a:t>
            </a:r>
            <a:r>
              <a:rPr lang="en-AU" sz="900" dirty="0"/>
              <a:t>y</a:t>
            </a:r>
            <a:r>
              <a:rPr lang="en-AU" sz="900" spc="-40" dirty="0"/>
              <a:t> </a:t>
            </a:r>
            <a:r>
              <a:rPr lang="en-AU" sz="900" spc="5" dirty="0"/>
              <a:t>f</a:t>
            </a:r>
            <a:r>
              <a:rPr lang="en-AU" sz="900" dirty="0"/>
              <a:t>r</a:t>
            </a:r>
            <a:r>
              <a:rPr lang="en-AU" sz="900" spc="-5" dirty="0"/>
              <a:t>u</a:t>
            </a:r>
            <a:r>
              <a:rPr lang="en-AU" sz="900" spc="5" dirty="0"/>
              <a:t>ct</a:t>
            </a:r>
            <a:r>
              <a:rPr lang="en-AU" sz="900" spc="-5" dirty="0"/>
              <a:t>o</a:t>
            </a:r>
            <a:r>
              <a:rPr lang="en-AU" sz="900" spc="-10" dirty="0"/>
              <a:t>s</a:t>
            </a:r>
            <a:r>
              <a:rPr lang="en-AU" sz="900" dirty="0"/>
              <a:t>e</a:t>
            </a:r>
            <a:r>
              <a:rPr lang="en-AU" sz="900" spc="-45" dirty="0"/>
              <a:t> </a:t>
            </a:r>
            <a:r>
              <a:rPr lang="en-AU" sz="900" dirty="0"/>
              <a:t>i</a:t>
            </a:r>
            <a:r>
              <a:rPr lang="en-AU" sz="900" spc="-5" dirty="0"/>
              <a:t>n</a:t>
            </a:r>
            <a:r>
              <a:rPr lang="en-AU" sz="900" spc="5" dirty="0"/>
              <a:t>t</a:t>
            </a:r>
            <a:r>
              <a:rPr lang="en-AU" sz="900" spc="-5" dirty="0"/>
              <a:t>o</a:t>
            </a:r>
            <a:r>
              <a:rPr lang="en-AU" sz="900" dirty="0"/>
              <a:t>l</a:t>
            </a:r>
            <a:r>
              <a:rPr lang="en-AU" sz="900" spc="-5" dirty="0"/>
              <a:t>e</a:t>
            </a:r>
            <a:r>
              <a:rPr lang="en-AU" sz="900" dirty="0"/>
              <a:t>r</a:t>
            </a:r>
            <a:r>
              <a:rPr lang="en-AU" sz="900" spc="-5" dirty="0"/>
              <a:t>an</a:t>
            </a:r>
            <a:r>
              <a:rPr lang="en-AU" sz="900" spc="-10" dirty="0"/>
              <a:t>c</a:t>
            </a:r>
            <a:r>
              <a:rPr lang="en-AU" sz="900" dirty="0"/>
              <a:t>e</a:t>
            </a:r>
            <a:r>
              <a:rPr lang="en-AU" sz="900" spc="-45" dirty="0"/>
              <a:t> </a:t>
            </a:r>
            <a:r>
              <a:rPr lang="en-AU" sz="900" spc="-10" dirty="0"/>
              <a:t>m</a:t>
            </a:r>
            <a:r>
              <a:rPr lang="en-AU" sz="900" spc="-5" dirty="0"/>
              <a:t>a</a:t>
            </a:r>
            <a:r>
              <a:rPr lang="en-AU" sz="900" dirty="0"/>
              <a:t>y</a:t>
            </a:r>
            <a:r>
              <a:rPr lang="en-AU" sz="900" spc="-15" dirty="0"/>
              <a:t> </a:t>
            </a:r>
            <a:r>
              <a:rPr lang="en-AU" sz="900" spc="-5" dirty="0"/>
              <a:t>no</a:t>
            </a:r>
            <a:r>
              <a:rPr lang="en-AU" sz="900" dirty="0"/>
              <a:t>t</a:t>
            </a:r>
            <a:r>
              <a:rPr lang="en-AU" sz="900" spc="-15" dirty="0"/>
              <a:t> </a:t>
            </a:r>
            <a:r>
              <a:rPr lang="en-AU" sz="900" spc="-20" dirty="0"/>
              <a:t>y</a:t>
            </a:r>
            <a:r>
              <a:rPr lang="en-AU" sz="900" spc="-5" dirty="0"/>
              <a:t>e</a:t>
            </a:r>
            <a:r>
              <a:rPr lang="en-AU" sz="900" dirty="0"/>
              <a:t>t </a:t>
            </a:r>
            <a:r>
              <a:rPr lang="en-AU" sz="900" spc="-5" dirty="0"/>
              <a:t>b</a:t>
            </a:r>
            <a:r>
              <a:rPr lang="en-AU" sz="900" dirty="0"/>
              <a:t>e</a:t>
            </a:r>
            <a:r>
              <a:rPr lang="en-AU" sz="900" spc="-10" dirty="0"/>
              <a:t> </a:t>
            </a:r>
            <a:r>
              <a:rPr lang="en-AU" sz="900" spc="-5" dirty="0"/>
              <a:t>d</a:t>
            </a:r>
            <a:r>
              <a:rPr lang="en-AU" sz="900" dirty="0"/>
              <a:t>i</a:t>
            </a:r>
            <a:r>
              <a:rPr lang="en-AU" sz="900" spc="-5" dirty="0"/>
              <a:t>agno</a:t>
            </a:r>
            <a:r>
              <a:rPr lang="en-AU" sz="900" spc="5" dirty="0"/>
              <a:t>s</a:t>
            </a:r>
            <a:r>
              <a:rPr lang="en-AU" sz="900" spc="-5" dirty="0"/>
              <a:t>e</a:t>
            </a:r>
            <a:r>
              <a:rPr lang="en-AU" sz="900" dirty="0"/>
              <a:t>d</a:t>
            </a:r>
            <a:r>
              <a:rPr lang="en-AU" sz="900" spc="-55" dirty="0"/>
              <a:t> </a:t>
            </a:r>
            <a:r>
              <a:rPr lang="en-AU" sz="900" spc="-5" dirty="0"/>
              <a:t>an</a:t>
            </a:r>
            <a:r>
              <a:rPr lang="en-AU" sz="900" dirty="0"/>
              <a:t>d</a:t>
            </a:r>
            <a:r>
              <a:rPr lang="en-AU" sz="900" spc="-20" dirty="0"/>
              <a:t> </a:t>
            </a:r>
            <a:r>
              <a:rPr lang="en-AU" sz="900" spc="-10" dirty="0"/>
              <a:t>m</a:t>
            </a:r>
            <a:r>
              <a:rPr lang="en-AU" sz="900" spc="-5" dirty="0"/>
              <a:t>a</a:t>
            </a:r>
            <a:r>
              <a:rPr lang="en-AU" sz="900" dirty="0"/>
              <a:t>y l</a:t>
            </a:r>
            <a:r>
              <a:rPr lang="en-AU" sz="900" spc="-5" dirty="0"/>
              <a:t>ea</a:t>
            </a:r>
            <a:r>
              <a:rPr lang="en-AU" sz="900" dirty="0"/>
              <a:t>d</a:t>
            </a:r>
            <a:r>
              <a:rPr lang="en-AU" sz="900" spc="-20" dirty="0"/>
              <a:t> </a:t>
            </a:r>
            <a:r>
              <a:rPr lang="en-AU" sz="900" spc="5" dirty="0"/>
              <a:t>t</a:t>
            </a:r>
            <a:r>
              <a:rPr lang="en-AU" sz="900" dirty="0"/>
              <a:t>o</a:t>
            </a:r>
            <a:r>
              <a:rPr lang="en-AU" sz="900" spc="-20" dirty="0"/>
              <a:t> </a:t>
            </a:r>
            <a:r>
              <a:rPr lang="en-AU" sz="900" dirty="0"/>
              <a:t>a </a:t>
            </a:r>
            <a:r>
              <a:rPr lang="en-AU" sz="900" spc="5" dirty="0"/>
              <a:t>f</a:t>
            </a:r>
            <a:r>
              <a:rPr lang="en-AU" sz="900" spc="-5" dirty="0"/>
              <a:t>a</a:t>
            </a:r>
            <a:r>
              <a:rPr lang="en-AU" sz="900" spc="5" dirty="0"/>
              <a:t>t</a:t>
            </a:r>
            <a:r>
              <a:rPr lang="en-AU" sz="900" spc="-5" dirty="0"/>
              <a:t>a</a:t>
            </a:r>
            <a:r>
              <a:rPr lang="en-AU" sz="900" dirty="0"/>
              <a:t>l</a:t>
            </a:r>
            <a:r>
              <a:rPr lang="en-AU" sz="900" spc="-30" dirty="0"/>
              <a:t> </a:t>
            </a:r>
            <a:r>
              <a:rPr lang="en-AU" sz="900" dirty="0"/>
              <a:t>r</a:t>
            </a:r>
            <a:r>
              <a:rPr lang="en-AU" sz="900" spc="-5" dirty="0"/>
              <a:t>ea</a:t>
            </a:r>
            <a:r>
              <a:rPr lang="en-AU" sz="900" spc="5" dirty="0"/>
              <a:t>ct</a:t>
            </a:r>
            <a:r>
              <a:rPr lang="en-AU" sz="900" dirty="0"/>
              <a:t>i</a:t>
            </a:r>
            <a:r>
              <a:rPr lang="en-AU" sz="900" spc="-5" dirty="0"/>
              <a:t>o</a:t>
            </a:r>
            <a:r>
              <a:rPr lang="en-AU" sz="900" dirty="0"/>
              <a:t>n</a:t>
            </a:r>
            <a:r>
              <a:rPr lang="en-AU" sz="900" spc="-45" dirty="0"/>
              <a:t> </a:t>
            </a:r>
            <a:r>
              <a:rPr lang="en-AU" sz="900" spc="-5" dirty="0"/>
              <a:t>a</a:t>
            </a:r>
            <a:r>
              <a:rPr lang="en-AU" sz="900" spc="5" dirty="0"/>
              <a:t>ss</a:t>
            </a:r>
            <a:r>
              <a:rPr lang="en-AU" sz="900" spc="-5" dirty="0"/>
              <a:t>o</a:t>
            </a:r>
            <a:r>
              <a:rPr lang="en-AU" sz="900" spc="5" dirty="0"/>
              <a:t>c</a:t>
            </a:r>
            <a:r>
              <a:rPr lang="en-AU" sz="900" dirty="0"/>
              <a:t>i</a:t>
            </a:r>
            <a:r>
              <a:rPr lang="en-AU" sz="900" spc="-5" dirty="0"/>
              <a:t>a</a:t>
            </a:r>
            <a:r>
              <a:rPr lang="en-AU" sz="900" spc="-10" dirty="0"/>
              <a:t>t</a:t>
            </a:r>
            <a:r>
              <a:rPr lang="en-AU" sz="900" spc="-5" dirty="0"/>
              <a:t>e</a:t>
            </a:r>
            <a:r>
              <a:rPr lang="en-AU" sz="900" dirty="0"/>
              <a:t>d</a:t>
            </a:r>
            <a:r>
              <a:rPr lang="en-AU" sz="900" spc="-55" dirty="0"/>
              <a:t> </a:t>
            </a:r>
            <a:r>
              <a:rPr lang="en-AU" sz="900" spc="-20" dirty="0"/>
              <a:t>w</a:t>
            </a:r>
            <a:r>
              <a:rPr lang="en-AU" sz="900" dirty="0"/>
              <a:t>i</a:t>
            </a:r>
            <a:r>
              <a:rPr lang="en-AU" sz="900" spc="5" dirty="0"/>
              <a:t>t</a:t>
            </a:r>
            <a:r>
              <a:rPr lang="en-AU" sz="900" dirty="0"/>
              <a:t>h</a:t>
            </a:r>
            <a:r>
              <a:rPr lang="en-AU" sz="900" spc="5" dirty="0"/>
              <a:t> t</a:t>
            </a:r>
            <a:r>
              <a:rPr lang="en-AU" sz="900" spc="-5" dirty="0"/>
              <a:t>h</a:t>
            </a:r>
            <a:r>
              <a:rPr lang="en-AU" sz="900" dirty="0"/>
              <a:t>e</a:t>
            </a:r>
            <a:r>
              <a:rPr lang="en-AU" sz="900" spc="-20" dirty="0"/>
              <a:t> </a:t>
            </a:r>
            <a:r>
              <a:rPr lang="en-AU" sz="900" spc="5" dirty="0"/>
              <a:t>s</a:t>
            </a:r>
            <a:r>
              <a:rPr lang="en-AU" sz="900" spc="-5" dirty="0"/>
              <a:t>o</a:t>
            </a:r>
            <a:r>
              <a:rPr lang="en-AU" sz="900" dirty="0"/>
              <a:t>r</a:t>
            </a:r>
            <a:r>
              <a:rPr lang="en-AU" sz="900" spc="-5" dirty="0"/>
              <a:t>b</a:t>
            </a:r>
            <a:r>
              <a:rPr lang="en-AU" sz="900" dirty="0"/>
              <a:t>i</a:t>
            </a:r>
            <a:r>
              <a:rPr lang="en-AU" sz="900" spc="5" dirty="0"/>
              <a:t>t</a:t>
            </a:r>
            <a:r>
              <a:rPr lang="en-AU" sz="900" spc="-5" dirty="0"/>
              <a:t>o</a:t>
            </a:r>
            <a:r>
              <a:rPr lang="en-AU" sz="900" dirty="0"/>
              <a:t>l</a:t>
            </a:r>
            <a:r>
              <a:rPr lang="en-AU" sz="900" spc="-45" dirty="0"/>
              <a:t> </a:t>
            </a:r>
            <a:r>
              <a:rPr lang="en-AU" sz="900" spc="5" dirty="0"/>
              <a:t>st</a:t>
            </a:r>
            <a:r>
              <a:rPr lang="en-AU" sz="900" spc="-5" dirty="0"/>
              <a:t>ab</a:t>
            </a:r>
            <a:r>
              <a:rPr lang="en-AU" sz="900" dirty="0"/>
              <a:t>ili</a:t>
            </a:r>
            <a:r>
              <a:rPr lang="en-AU" sz="900" spc="5" dirty="0"/>
              <a:t>s</a:t>
            </a:r>
            <a:r>
              <a:rPr lang="en-AU" sz="900" spc="-5" dirty="0"/>
              <a:t>e</a:t>
            </a:r>
            <a:r>
              <a:rPr lang="en-AU" sz="900" spc="-85" dirty="0"/>
              <a:t>r</a:t>
            </a:r>
            <a:r>
              <a:rPr lang="en-AU" sz="900" dirty="0"/>
              <a:t>.</a:t>
            </a:r>
            <a:endParaRPr lang="en-AU" sz="900" dirty="0">
              <a:solidFill>
                <a:srgbClr val="C00000"/>
              </a:solidFill>
            </a:endParaRPr>
          </a:p>
        </p:txBody>
      </p:sp>
    </p:spTree>
    <p:extLst>
      <p:ext uri="{BB962C8B-B14F-4D97-AF65-F5344CB8AC3E}">
        <p14:creationId xmlns:p14="http://schemas.microsoft.com/office/powerpoint/2010/main" val="253746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8308-BB56-B0A8-4328-E9B69C97A3EA}"/>
              </a:ext>
            </a:extLst>
          </p:cNvPr>
          <p:cNvSpPr>
            <a:spLocks noGrp="1"/>
          </p:cNvSpPr>
          <p:nvPr>
            <p:ph type="title"/>
          </p:nvPr>
        </p:nvSpPr>
        <p:spPr/>
        <p:txBody>
          <a:bodyPr/>
          <a:lstStyle/>
          <a:p>
            <a:r>
              <a:rPr lang="en-AU" sz="2800" spc="-23" dirty="0" err="1"/>
              <a:t>F</a:t>
            </a:r>
            <a:r>
              <a:rPr lang="en-AU" sz="2800" spc="-11" dirty="0" err="1"/>
              <a:t>l</a:t>
            </a:r>
            <a:r>
              <a:rPr lang="en-AU" sz="2800" spc="-23" dirty="0" err="1"/>
              <a:t>ebogamma</a:t>
            </a:r>
            <a:r>
              <a:rPr lang="en-AU" sz="2800" spc="11" baseline="25525" dirty="0"/>
              <a:t>®</a:t>
            </a:r>
            <a:r>
              <a:rPr lang="en-AU" sz="2800" baseline="25525" dirty="0"/>
              <a:t> </a:t>
            </a:r>
            <a:r>
              <a:rPr lang="en-AU" sz="2800" spc="-242" baseline="25525" dirty="0"/>
              <a:t> </a:t>
            </a:r>
            <a:r>
              <a:rPr lang="en-AU" sz="2800" spc="-11" dirty="0"/>
              <a:t>5</a:t>
            </a:r>
            <a:r>
              <a:rPr lang="en-AU" sz="2800" spc="-19" dirty="0"/>
              <a:t>%</a:t>
            </a:r>
            <a:r>
              <a:rPr lang="en-AU" sz="2800" dirty="0"/>
              <a:t> </a:t>
            </a:r>
            <a:r>
              <a:rPr lang="en-AU" sz="2800" spc="-23" dirty="0"/>
              <a:t>D</a:t>
            </a:r>
            <a:r>
              <a:rPr lang="en-AU" sz="2800" spc="-11" dirty="0"/>
              <a:t>IF</a:t>
            </a:r>
            <a:r>
              <a:rPr lang="en-AU" sz="2800" spc="4" dirty="0"/>
              <a:t> </a:t>
            </a:r>
            <a:r>
              <a:rPr lang="en-AU" sz="2800" spc="-8" dirty="0"/>
              <a:t>i</a:t>
            </a:r>
            <a:r>
              <a:rPr lang="en-AU" sz="2800" spc="-11" dirty="0"/>
              <a:t>n</a:t>
            </a:r>
            <a:r>
              <a:rPr lang="en-AU" sz="2800" spc="-8" dirty="0"/>
              <a:t>fusi</a:t>
            </a:r>
            <a:r>
              <a:rPr lang="en-AU" sz="2800" spc="-11" dirty="0"/>
              <a:t>o</a:t>
            </a:r>
            <a:r>
              <a:rPr lang="en-AU" sz="2800" spc="-15" dirty="0"/>
              <a:t>n</a:t>
            </a:r>
            <a:r>
              <a:rPr lang="en-AU" sz="2800" spc="4" dirty="0"/>
              <a:t> </a:t>
            </a:r>
            <a:r>
              <a:rPr lang="en-AU" sz="2800" spc="-8" dirty="0"/>
              <a:t>r</a:t>
            </a:r>
            <a:r>
              <a:rPr lang="en-AU" sz="2800" spc="-11" dirty="0"/>
              <a:t>ate</a:t>
            </a:r>
            <a:r>
              <a:rPr lang="en-AU" sz="2800" spc="-4" dirty="0"/>
              <a:t> </a:t>
            </a:r>
            <a:r>
              <a:rPr lang="en-AU" sz="2800" spc="-11" dirty="0"/>
              <a:t>gu</a:t>
            </a:r>
            <a:r>
              <a:rPr lang="en-AU" sz="2800" spc="-8" dirty="0"/>
              <a:t>ide</a:t>
            </a:r>
            <a:endParaRPr lang="en-AU" dirty="0"/>
          </a:p>
        </p:txBody>
      </p:sp>
      <p:graphicFrame>
        <p:nvGraphicFramePr>
          <p:cNvPr id="4" name="Content Placeholder 3" descr="Infusion rate table for Flebogamma 5%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A7E664DF-3C64-68A6-2176-930605A36FBD}"/>
              </a:ext>
            </a:extLst>
          </p:cNvPr>
          <p:cNvGraphicFramePr>
            <a:graphicFrameLocks noGrp="1"/>
          </p:cNvGraphicFramePr>
          <p:nvPr>
            <p:ph idx="1"/>
            <p:extLst>
              <p:ext uri="{D42A27DB-BD31-4B8C-83A1-F6EECF244321}">
                <p14:modId xmlns:p14="http://schemas.microsoft.com/office/powerpoint/2010/main" val="3437496088"/>
              </p:ext>
            </p:extLst>
          </p:nvPr>
        </p:nvGraphicFramePr>
        <p:xfrm>
          <a:off x="221671" y="1134742"/>
          <a:ext cx="8714506" cy="2916753"/>
        </p:xfrm>
        <a:graphic>
          <a:graphicData uri="http://schemas.openxmlformats.org/drawingml/2006/table">
            <a:tbl>
              <a:tblPr firstRow="1" firstCol="1">
                <a:tableStyleId>{69CF1AB2-1976-4502-BF36-3FF5EA218861}</a:tableStyleId>
              </a:tblPr>
              <a:tblGrid>
                <a:gridCol w="818092">
                  <a:extLst>
                    <a:ext uri="{9D8B030D-6E8A-4147-A177-3AD203B41FA5}">
                      <a16:colId xmlns:a16="http://schemas.microsoft.com/office/drawing/2014/main" val="198611322"/>
                    </a:ext>
                  </a:extLst>
                </a:gridCol>
                <a:gridCol w="764666">
                  <a:extLst>
                    <a:ext uri="{9D8B030D-6E8A-4147-A177-3AD203B41FA5}">
                      <a16:colId xmlns:a16="http://schemas.microsoft.com/office/drawing/2014/main" val="1772388960"/>
                    </a:ext>
                  </a:extLst>
                </a:gridCol>
                <a:gridCol w="548398">
                  <a:extLst>
                    <a:ext uri="{9D8B030D-6E8A-4147-A177-3AD203B41FA5}">
                      <a16:colId xmlns:a16="http://schemas.microsoft.com/office/drawing/2014/main" val="3471047810"/>
                    </a:ext>
                  </a:extLst>
                </a:gridCol>
                <a:gridCol w="548398">
                  <a:extLst>
                    <a:ext uri="{9D8B030D-6E8A-4147-A177-3AD203B41FA5}">
                      <a16:colId xmlns:a16="http://schemas.microsoft.com/office/drawing/2014/main" val="2831042265"/>
                    </a:ext>
                  </a:extLst>
                </a:gridCol>
                <a:gridCol w="548398">
                  <a:extLst>
                    <a:ext uri="{9D8B030D-6E8A-4147-A177-3AD203B41FA5}">
                      <a16:colId xmlns:a16="http://schemas.microsoft.com/office/drawing/2014/main" val="2689144902"/>
                    </a:ext>
                  </a:extLst>
                </a:gridCol>
                <a:gridCol w="548398">
                  <a:extLst>
                    <a:ext uri="{9D8B030D-6E8A-4147-A177-3AD203B41FA5}">
                      <a16:colId xmlns:a16="http://schemas.microsoft.com/office/drawing/2014/main" val="664336263"/>
                    </a:ext>
                  </a:extLst>
                </a:gridCol>
                <a:gridCol w="548398">
                  <a:extLst>
                    <a:ext uri="{9D8B030D-6E8A-4147-A177-3AD203B41FA5}">
                      <a16:colId xmlns:a16="http://schemas.microsoft.com/office/drawing/2014/main" val="1459857069"/>
                    </a:ext>
                  </a:extLst>
                </a:gridCol>
                <a:gridCol w="549685">
                  <a:extLst>
                    <a:ext uri="{9D8B030D-6E8A-4147-A177-3AD203B41FA5}">
                      <a16:colId xmlns:a16="http://schemas.microsoft.com/office/drawing/2014/main" val="4044516307"/>
                    </a:ext>
                  </a:extLst>
                </a:gridCol>
                <a:gridCol w="548398">
                  <a:extLst>
                    <a:ext uri="{9D8B030D-6E8A-4147-A177-3AD203B41FA5}">
                      <a16:colId xmlns:a16="http://schemas.microsoft.com/office/drawing/2014/main" val="20125634"/>
                    </a:ext>
                  </a:extLst>
                </a:gridCol>
                <a:gridCol w="548398">
                  <a:extLst>
                    <a:ext uri="{9D8B030D-6E8A-4147-A177-3AD203B41FA5}">
                      <a16:colId xmlns:a16="http://schemas.microsoft.com/office/drawing/2014/main" val="3992405878"/>
                    </a:ext>
                  </a:extLst>
                </a:gridCol>
                <a:gridCol w="548398">
                  <a:extLst>
                    <a:ext uri="{9D8B030D-6E8A-4147-A177-3AD203B41FA5}">
                      <a16:colId xmlns:a16="http://schemas.microsoft.com/office/drawing/2014/main" val="3789717834"/>
                    </a:ext>
                  </a:extLst>
                </a:gridCol>
                <a:gridCol w="548398">
                  <a:extLst>
                    <a:ext uri="{9D8B030D-6E8A-4147-A177-3AD203B41FA5}">
                      <a16:colId xmlns:a16="http://schemas.microsoft.com/office/drawing/2014/main" val="2173857973"/>
                    </a:ext>
                  </a:extLst>
                </a:gridCol>
                <a:gridCol w="548398">
                  <a:extLst>
                    <a:ext uri="{9D8B030D-6E8A-4147-A177-3AD203B41FA5}">
                      <a16:colId xmlns:a16="http://schemas.microsoft.com/office/drawing/2014/main" val="588162736"/>
                    </a:ext>
                  </a:extLst>
                </a:gridCol>
                <a:gridCol w="549685">
                  <a:extLst>
                    <a:ext uri="{9D8B030D-6E8A-4147-A177-3AD203B41FA5}">
                      <a16:colId xmlns:a16="http://schemas.microsoft.com/office/drawing/2014/main" val="2669791558"/>
                    </a:ext>
                  </a:extLst>
                </a:gridCol>
                <a:gridCol w="548398">
                  <a:extLst>
                    <a:ext uri="{9D8B030D-6E8A-4147-A177-3AD203B41FA5}">
                      <a16:colId xmlns:a16="http://schemas.microsoft.com/office/drawing/2014/main" val="3281651841"/>
                    </a:ext>
                  </a:extLst>
                </a:gridCol>
              </a:tblGrid>
              <a:tr h="562803">
                <a:tc>
                  <a:txBody>
                    <a:bodyPr/>
                    <a:lstStyle/>
                    <a:p>
                      <a:pPr algn="l">
                        <a:spcBef>
                          <a:spcPts val="400"/>
                        </a:spcBef>
                        <a:spcAft>
                          <a:spcPts val="300"/>
                        </a:spcAft>
                      </a:pPr>
                      <a:r>
                        <a:rPr lang="en-AU" sz="1050">
                          <a:effectLst/>
                        </a:rPr>
                        <a:t>Infusion rate mL/kg/min</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Infusion rate mL/kg/hr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100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894749226"/>
                  </a:ext>
                </a:extLst>
              </a:tr>
              <a:tr h="235395">
                <a:tc>
                  <a:txBody>
                    <a:bodyPr/>
                    <a:lstStyle/>
                    <a:p>
                      <a:pPr algn="l">
                        <a:spcBef>
                          <a:spcPts val="400"/>
                        </a:spcBef>
                        <a:spcAft>
                          <a:spcPts val="300"/>
                        </a:spcAft>
                      </a:pPr>
                      <a:r>
                        <a:rPr lang="en-AU" sz="1050">
                          <a:effectLst/>
                        </a:rPr>
                        <a:t>0.01</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286398187"/>
                  </a:ext>
                </a:extLst>
              </a:tr>
              <a:tr h="235395">
                <a:tc>
                  <a:txBody>
                    <a:bodyPr/>
                    <a:lstStyle/>
                    <a:p>
                      <a:pPr algn="l">
                        <a:spcBef>
                          <a:spcPts val="400"/>
                        </a:spcBef>
                        <a:spcAft>
                          <a:spcPts val="300"/>
                        </a:spcAft>
                      </a:pPr>
                      <a:r>
                        <a:rPr lang="en-AU" sz="1050">
                          <a:effectLst/>
                        </a:rPr>
                        <a:t>0.02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2708297357"/>
                  </a:ext>
                </a:extLst>
              </a:tr>
              <a:tr h="235395">
                <a:tc>
                  <a:txBody>
                    <a:bodyPr/>
                    <a:lstStyle/>
                    <a:p>
                      <a:pPr algn="l">
                        <a:spcBef>
                          <a:spcPts val="400"/>
                        </a:spcBef>
                        <a:spcAft>
                          <a:spcPts val="300"/>
                        </a:spcAft>
                      </a:pPr>
                      <a:r>
                        <a:rPr lang="en-AU" sz="1050">
                          <a:effectLst/>
                        </a:rPr>
                        <a:t>0.03</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376287143"/>
                  </a:ext>
                </a:extLst>
              </a:tr>
              <a:tr h="235395">
                <a:tc>
                  <a:txBody>
                    <a:bodyPr/>
                    <a:lstStyle/>
                    <a:p>
                      <a:pPr algn="l">
                        <a:spcBef>
                          <a:spcPts val="400"/>
                        </a:spcBef>
                        <a:spcAft>
                          <a:spcPts val="300"/>
                        </a:spcAft>
                      </a:pPr>
                      <a:r>
                        <a:rPr lang="en-AU" sz="1050">
                          <a:effectLst/>
                        </a:rPr>
                        <a:t>0.04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040455997"/>
                  </a:ext>
                </a:extLst>
              </a:tr>
              <a:tr h="235395">
                <a:tc>
                  <a:txBody>
                    <a:bodyPr/>
                    <a:lstStyle/>
                    <a:p>
                      <a:pPr algn="l">
                        <a:spcBef>
                          <a:spcPts val="400"/>
                        </a:spcBef>
                        <a:spcAft>
                          <a:spcPts val="300"/>
                        </a:spcAft>
                      </a:pPr>
                      <a:r>
                        <a:rPr lang="en-AU" sz="1050">
                          <a:effectLst/>
                        </a:rPr>
                        <a:t>0.05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211472629"/>
                  </a:ext>
                </a:extLst>
              </a:tr>
              <a:tr h="235395">
                <a:tc>
                  <a:txBody>
                    <a:bodyPr/>
                    <a:lstStyle/>
                    <a:p>
                      <a:pPr algn="l">
                        <a:spcBef>
                          <a:spcPts val="400"/>
                        </a:spcBef>
                        <a:spcAft>
                          <a:spcPts val="300"/>
                        </a:spcAft>
                      </a:pPr>
                      <a:r>
                        <a:rPr lang="en-AU" sz="1050">
                          <a:effectLst/>
                        </a:rPr>
                        <a:t>0.06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128511732"/>
                  </a:ext>
                </a:extLst>
              </a:tr>
              <a:tr h="235395">
                <a:tc>
                  <a:txBody>
                    <a:bodyPr/>
                    <a:lstStyle/>
                    <a:p>
                      <a:pPr algn="l">
                        <a:spcBef>
                          <a:spcPts val="400"/>
                        </a:spcBef>
                        <a:spcAft>
                          <a:spcPts val="300"/>
                        </a:spcAft>
                      </a:pPr>
                      <a:r>
                        <a:rPr lang="en-AU" sz="1050">
                          <a:effectLst/>
                        </a:rPr>
                        <a:t>0.07</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3449831199"/>
                  </a:ext>
                </a:extLst>
              </a:tr>
              <a:tr h="235395">
                <a:tc>
                  <a:txBody>
                    <a:bodyPr/>
                    <a:lstStyle/>
                    <a:p>
                      <a:pPr algn="l">
                        <a:spcBef>
                          <a:spcPts val="400"/>
                        </a:spcBef>
                        <a:spcAft>
                          <a:spcPts val="300"/>
                        </a:spcAft>
                      </a:pPr>
                      <a:r>
                        <a:rPr lang="en-AU" sz="1050">
                          <a:effectLst/>
                        </a:rPr>
                        <a:t>0.08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576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759223558"/>
                  </a:ext>
                </a:extLst>
              </a:tr>
              <a:tr h="235395">
                <a:tc>
                  <a:txBody>
                    <a:bodyPr/>
                    <a:lstStyle/>
                    <a:p>
                      <a:pPr algn="l">
                        <a:spcBef>
                          <a:spcPts val="400"/>
                        </a:spcBef>
                        <a:spcAft>
                          <a:spcPts val="300"/>
                        </a:spcAft>
                      </a:pPr>
                      <a:r>
                        <a:rPr lang="en-AU" sz="1050">
                          <a:effectLst/>
                        </a:rPr>
                        <a:t>0.09</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1797504697"/>
                  </a:ext>
                </a:extLst>
              </a:tr>
              <a:tr h="235395">
                <a:tc>
                  <a:txBody>
                    <a:bodyPr/>
                    <a:lstStyle/>
                    <a:p>
                      <a:pPr algn="l">
                        <a:spcBef>
                          <a:spcPts val="400"/>
                        </a:spcBef>
                        <a:spcAft>
                          <a:spcPts val="300"/>
                        </a:spcAft>
                      </a:pPr>
                      <a:r>
                        <a:rPr lang="en-AU" sz="1050">
                          <a:effectLst/>
                        </a:rPr>
                        <a:t>0.10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348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a:effectLst/>
                        </a:rPr>
                        <a:t>660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tc>
                  <a:txBody>
                    <a:bodyPr/>
                    <a:lstStyle/>
                    <a:p>
                      <a:pPr algn="l">
                        <a:spcBef>
                          <a:spcPts val="400"/>
                        </a:spcBef>
                        <a:spcAft>
                          <a:spcPts val="300"/>
                        </a:spcAft>
                      </a:pPr>
                      <a:r>
                        <a:rPr lang="en-AU" sz="1050" dirty="0">
                          <a:effectLst/>
                        </a:rPr>
                        <a:t>720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47" marR="50647" marT="0" marB="0" anchor="ctr"/>
                </a:tc>
                <a:extLst>
                  <a:ext uri="{0D108BD9-81ED-4DB2-BD59-A6C34878D82A}">
                    <a16:rowId xmlns:a16="http://schemas.microsoft.com/office/drawing/2014/main" val="4026073060"/>
                  </a:ext>
                </a:extLst>
              </a:tr>
            </a:tbl>
          </a:graphicData>
        </a:graphic>
      </p:graphicFrame>
      <p:sp>
        <p:nvSpPr>
          <p:cNvPr id="6" name="TextBox 5">
            <a:extLst>
              <a:ext uri="{FF2B5EF4-FFF2-40B4-BE49-F238E27FC236}">
                <a16:creationId xmlns:a16="http://schemas.microsoft.com/office/drawing/2014/main" id="{184C4D30-9785-ECCE-AB07-A69FEFB688EB}"/>
              </a:ext>
            </a:extLst>
          </p:cNvPr>
          <p:cNvSpPr txBox="1"/>
          <p:nvPr/>
        </p:nvSpPr>
        <p:spPr>
          <a:xfrm>
            <a:off x="1075858" y="4064437"/>
            <a:ext cx="5669601" cy="938719"/>
          </a:xfrm>
          <a:prstGeom prst="rect">
            <a:avLst/>
          </a:prstGeom>
          <a:noFill/>
        </p:spPr>
        <p:txBody>
          <a:bodyPr wrap="square">
            <a:spAutoFit/>
          </a:bodyPr>
          <a:lstStyle/>
          <a:p>
            <a:pPr marL="216000" marR="220980">
              <a:tabLst>
                <a:tab pos="224790" algn="l"/>
              </a:tabLst>
            </a:pPr>
            <a:r>
              <a:rPr lang="en-AU" sz="1100" dirty="0">
                <a:latin typeface="Arial"/>
                <a:cs typeface="Arial"/>
              </a:rPr>
              <a:t>I</a:t>
            </a:r>
            <a:r>
              <a:rPr lang="en-AU" sz="1100" spc="4" dirty="0">
                <a:latin typeface="Arial"/>
                <a:cs typeface="Arial"/>
              </a:rPr>
              <a:t>nc</a:t>
            </a:r>
            <a:r>
              <a:rPr lang="en-AU" sz="1100" dirty="0">
                <a:latin typeface="Arial"/>
                <a:cs typeface="Arial"/>
              </a:rPr>
              <a:t>r</a:t>
            </a:r>
            <a:r>
              <a:rPr lang="en-AU" sz="1100" spc="4" dirty="0">
                <a:latin typeface="Arial"/>
                <a:cs typeface="Arial"/>
              </a:rPr>
              <a:t>eas</a:t>
            </a:r>
            <a:r>
              <a:rPr lang="en-AU" sz="1100" dirty="0">
                <a:latin typeface="Arial"/>
                <a:cs typeface="Arial"/>
              </a:rPr>
              <a:t>e</a:t>
            </a:r>
            <a:r>
              <a:rPr lang="en-AU" sz="1100" spc="-23"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11" dirty="0">
                <a:latin typeface="Arial"/>
                <a:cs typeface="Arial"/>
              </a:rPr>
              <a:t> </a:t>
            </a:r>
            <a:r>
              <a:rPr lang="en-AU" sz="1100" dirty="0">
                <a:latin typeface="Arial"/>
                <a:cs typeface="Arial"/>
              </a:rPr>
              <a:t>r</a:t>
            </a:r>
            <a:r>
              <a:rPr lang="en-AU" sz="1100" spc="4" dirty="0">
                <a:latin typeface="Arial"/>
                <a:cs typeface="Arial"/>
              </a:rPr>
              <a:t>a</a:t>
            </a:r>
            <a:r>
              <a:rPr lang="en-AU" sz="1100" dirty="0">
                <a:latin typeface="Arial"/>
                <a:cs typeface="Arial"/>
              </a:rPr>
              <a:t>te</a:t>
            </a:r>
            <a:r>
              <a:rPr lang="en-AU" sz="1100" spc="-11" dirty="0">
                <a:latin typeface="Arial"/>
                <a:cs typeface="Arial"/>
              </a:rPr>
              <a:t> </a:t>
            </a:r>
            <a:r>
              <a:rPr lang="en-AU" sz="1100" spc="4" dirty="0">
                <a:latin typeface="Arial"/>
                <a:cs typeface="Arial"/>
              </a:rPr>
              <a:t>b</a:t>
            </a:r>
            <a:r>
              <a:rPr lang="en-AU" sz="1100" dirty="0">
                <a:latin typeface="Arial"/>
                <a:cs typeface="Arial"/>
              </a:rPr>
              <a:t>y</a:t>
            </a:r>
            <a:r>
              <a:rPr lang="en-AU" sz="1100" spc="-4" dirty="0">
                <a:latin typeface="Arial"/>
                <a:cs typeface="Arial"/>
              </a:rPr>
              <a:t> </a:t>
            </a:r>
            <a:r>
              <a:rPr lang="en-AU" sz="1100" spc="4" dirty="0">
                <a:latin typeface="Arial"/>
                <a:cs typeface="Arial"/>
              </a:rPr>
              <a:t>0</a:t>
            </a:r>
            <a:r>
              <a:rPr lang="en-AU" sz="1100" dirty="0">
                <a:latin typeface="Arial"/>
                <a:cs typeface="Arial"/>
              </a:rPr>
              <a:t>.</a:t>
            </a:r>
            <a:r>
              <a:rPr lang="en-AU" sz="1100" spc="4" dirty="0">
                <a:latin typeface="Arial"/>
                <a:cs typeface="Arial"/>
              </a:rPr>
              <a:t>0</a:t>
            </a:r>
            <a:r>
              <a:rPr lang="en-AU" sz="1100" dirty="0">
                <a:latin typeface="Arial"/>
                <a:cs typeface="Arial"/>
              </a:rPr>
              <a:t>1</a:t>
            </a:r>
            <a:r>
              <a:rPr lang="en-AU" sz="1100" spc="-11" dirty="0">
                <a:latin typeface="Arial"/>
                <a:cs typeface="Arial"/>
              </a:rPr>
              <a:t> </a:t>
            </a:r>
            <a:r>
              <a:rPr lang="en-AU" sz="1100" spc="-4" dirty="0">
                <a:latin typeface="Arial"/>
                <a:cs typeface="Arial"/>
              </a:rPr>
              <a:t>m</a:t>
            </a:r>
            <a:r>
              <a:rPr lang="en-AU" sz="1100" spc="4" dirty="0">
                <a:latin typeface="Arial"/>
                <a:cs typeface="Arial"/>
              </a:rPr>
              <a:t>L</a:t>
            </a:r>
            <a:r>
              <a:rPr lang="en-AU" sz="1100" dirty="0">
                <a:latin typeface="Arial"/>
                <a:cs typeface="Arial"/>
              </a:rPr>
              <a:t>/</a:t>
            </a:r>
            <a:r>
              <a:rPr lang="en-AU" sz="1100" spc="4" dirty="0">
                <a:latin typeface="Arial"/>
                <a:cs typeface="Arial"/>
              </a:rPr>
              <a:t>kg</a:t>
            </a:r>
            <a:r>
              <a:rPr lang="en-AU" sz="1100" dirty="0">
                <a:latin typeface="Arial"/>
                <a:cs typeface="Arial"/>
              </a:rPr>
              <a:t>/</a:t>
            </a:r>
            <a:r>
              <a:rPr lang="en-AU" sz="1100" spc="-4" dirty="0">
                <a:latin typeface="Arial"/>
                <a:cs typeface="Arial"/>
              </a:rPr>
              <a:t>m</a:t>
            </a:r>
            <a:r>
              <a:rPr lang="en-AU" sz="1100" dirty="0">
                <a:latin typeface="Arial"/>
                <a:cs typeface="Arial"/>
              </a:rPr>
              <a:t>in</a:t>
            </a:r>
            <a:r>
              <a:rPr lang="en-AU" sz="1100" spc="-23" dirty="0">
                <a:latin typeface="Arial"/>
                <a:cs typeface="Arial"/>
              </a:rPr>
              <a:t> </a:t>
            </a:r>
            <a:r>
              <a:rPr lang="en-AU" sz="1100" dirty="0">
                <a:latin typeface="Arial"/>
                <a:cs typeface="Arial"/>
              </a:rPr>
              <a:t>(</a:t>
            </a:r>
            <a:r>
              <a:rPr lang="en-AU" sz="1100" spc="4" dirty="0">
                <a:latin typeface="Arial"/>
                <a:cs typeface="Arial"/>
              </a:rPr>
              <a:t>0</a:t>
            </a:r>
            <a:r>
              <a:rPr lang="en-AU" sz="1100" dirty="0">
                <a:latin typeface="Arial"/>
                <a:cs typeface="Arial"/>
              </a:rPr>
              <a:t>.6</a:t>
            </a:r>
            <a:r>
              <a:rPr lang="en-AU" sz="1100" spc="-11" dirty="0">
                <a:latin typeface="Arial"/>
                <a:cs typeface="Arial"/>
              </a:rPr>
              <a:t> </a:t>
            </a:r>
            <a:r>
              <a:rPr lang="en-AU" sz="1100" spc="-4" dirty="0">
                <a:latin typeface="Arial"/>
                <a:cs typeface="Arial"/>
              </a:rPr>
              <a:t>m</a:t>
            </a:r>
            <a:r>
              <a:rPr lang="en-AU" sz="1100" spc="4" dirty="0">
                <a:latin typeface="Arial"/>
                <a:cs typeface="Arial"/>
              </a:rPr>
              <a:t>L</a:t>
            </a:r>
            <a:r>
              <a:rPr lang="en-AU" sz="1100" dirty="0">
                <a:latin typeface="Arial"/>
                <a:cs typeface="Arial"/>
              </a:rPr>
              <a:t>/</a:t>
            </a:r>
            <a:r>
              <a:rPr lang="en-AU" sz="1100" spc="4" dirty="0">
                <a:latin typeface="Arial"/>
                <a:cs typeface="Arial"/>
              </a:rPr>
              <a:t>kg</a:t>
            </a:r>
            <a:r>
              <a:rPr lang="en-AU" sz="1100" dirty="0">
                <a:latin typeface="Arial"/>
                <a:cs typeface="Arial"/>
              </a:rPr>
              <a:t>/</a:t>
            </a:r>
            <a:r>
              <a:rPr lang="en-AU" sz="1100" spc="4" dirty="0">
                <a:latin typeface="Arial"/>
                <a:cs typeface="Arial"/>
              </a:rPr>
              <a:t>h</a:t>
            </a:r>
            <a:r>
              <a:rPr lang="en-AU" sz="1100" dirty="0">
                <a:latin typeface="Arial"/>
                <a:cs typeface="Arial"/>
              </a:rPr>
              <a:t>r)</a:t>
            </a:r>
            <a:r>
              <a:rPr lang="en-AU" sz="1100" spc="-23" dirty="0">
                <a:latin typeface="Arial"/>
                <a:cs typeface="Arial"/>
              </a:rPr>
              <a:t> </a:t>
            </a:r>
            <a:r>
              <a:rPr lang="en-AU" sz="1100" spc="4" dirty="0">
                <a:latin typeface="Arial"/>
                <a:cs typeface="Arial"/>
              </a:rPr>
              <a:t>3</a:t>
            </a:r>
            <a:r>
              <a:rPr lang="en-AU" sz="1100" dirty="0">
                <a:latin typeface="Arial"/>
                <a:cs typeface="Arial"/>
              </a:rPr>
              <a:t>0</a:t>
            </a:r>
            <a:r>
              <a:rPr lang="en-AU" sz="1100" spc="-4" dirty="0">
                <a:latin typeface="Arial"/>
                <a:cs typeface="Arial"/>
              </a:rPr>
              <a:t> m</a:t>
            </a:r>
            <a:r>
              <a:rPr lang="en-AU" sz="1100" dirty="0">
                <a:latin typeface="Arial"/>
                <a:cs typeface="Arial"/>
              </a:rPr>
              <a:t>i</a:t>
            </a:r>
            <a:r>
              <a:rPr lang="en-AU" sz="1100" spc="4" dirty="0">
                <a:latin typeface="Arial"/>
                <a:cs typeface="Arial"/>
              </a:rPr>
              <a:t>nu</a:t>
            </a:r>
            <a:r>
              <a:rPr lang="en-AU" sz="1100" dirty="0">
                <a:latin typeface="Arial"/>
                <a:cs typeface="Arial"/>
              </a:rPr>
              <a:t>t</a:t>
            </a:r>
            <a:r>
              <a:rPr lang="en-AU" sz="1100" spc="4" dirty="0">
                <a:latin typeface="Arial"/>
                <a:cs typeface="Arial"/>
              </a:rPr>
              <a:t>ely</a:t>
            </a:r>
            <a:r>
              <a:rPr lang="en-AU" sz="1100" spc="-11" dirty="0">
                <a:latin typeface="Arial"/>
                <a:cs typeface="Arial"/>
              </a:rPr>
              <a:t> </a:t>
            </a:r>
            <a:r>
              <a:rPr lang="en-AU" sz="1100" dirty="0">
                <a:latin typeface="Arial"/>
                <a:cs typeface="Arial"/>
              </a:rPr>
              <a:t>to</a:t>
            </a:r>
            <a:r>
              <a:rPr lang="en-AU" sz="1100" spc="-4" dirty="0">
                <a:latin typeface="Arial"/>
                <a:cs typeface="Arial"/>
              </a:rPr>
              <a:t> </a:t>
            </a:r>
            <a:r>
              <a:rPr lang="en-AU" sz="1100" dirty="0">
                <a:latin typeface="Arial"/>
                <a:cs typeface="Arial"/>
              </a:rPr>
              <a:t>the</a:t>
            </a:r>
            <a:r>
              <a:rPr lang="en-AU" sz="1100" spc="-4" dirty="0">
                <a:latin typeface="Arial"/>
                <a:cs typeface="Arial"/>
              </a:rPr>
              <a:t> m</a:t>
            </a:r>
            <a:r>
              <a:rPr lang="en-AU" sz="1100" spc="4" dirty="0">
                <a:latin typeface="Arial"/>
                <a:cs typeface="Arial"/>
              </a:rPr>
              <a:t>a</a:t>
            </a:r>
            <a:r>
              <a:rPr lang="en-AU" sz="1100" spc="-15" dirty="0">
                <a:latin typeface="Arial"/>
                <a:cs typeface="Arial"/>
              </a:rPr>
              <a:t>x</a:t>
            </a:r>
            <a:r>
              <a:rPr lang="en-AU" sz="1100" dirty="0">
                <a:latin typeface="Arial"/>
                <a:cs typeface="Arial"/>
              </a:rPr>
              <a:t>i</a:t>
            </a:r>
            <a:r>
              <a:rPr lang="en-AU" sz="1100" spc="-4" dirty="0">
                <a:latin typeface="Arial"/>
                <a:cs typeface="Arial"/>
              </a:rPr>
              <a:t>m</a:t>
            </a:r>
            <a:r>
              <a:rPr lang="en-AU" sz="1100" spc="4" dirty="0">
                <a:latin typeface="Arial"/>
                <a:cs typeface="Arial"/>
              </a:rPr>
              <a:t>u</a:t>
            </a:r>
            <a:r>
              <a:rPr lang="en-AU" sz="1100" dirty="0">
                <a:latin typeface="Arial"/>
                <a:cs typeface="Arial"/>
              </a:rPr>
              <a:t>m</a:t>
            </a:r>
            <a:r>
              <a:rPr lang="en-AU" sz="1100" spc="8" dirty="0">
                <a:latin typeface="Arial"/>
                <a:cs typeface="Arial"/>
              </a:rPr>
              <a:t> </a:t>
            </a:r>
            <a:r>
              <a:rPr lang="en-AU" sz="1100" spc="4" dirty="0">
                <a:latin typeface="Arial"/>
                <a:cs typeface="Arial"/>
              </a:rPr>
              <a:t>rate or as </a:t>
            </a:r>
            <a:r>
              <a:rPr lang="en-AU" sz="1100" dirty="0">
                <a:latin typeface="Arial"/>
                <a:cs typeface="Arial"/>
              </a:rPr>
              <a:t>t</a:t>
            </a:r>
            <a:r>
              <a:rPr lang="en-AU" sz="1100" spc="4" dirty="0">
                <a:latin typeface="Arial"/>
                <a:cs typeface="Arial"/>
              </a:rPr>
              <a:t>o</a:t>
            </a:r>
            <a:r>
              <a:rPr lang="en-AU" sz="1100" dirty="0">
                <a:latin typeface="Arial"/>
                <a:cs typeface="Arial"/>
              </a:rPr>
              <a:t>l</a:t>
            </a:r>
            <a:r>
              <a:rPr lang="en-AU" sz="1100" spc="4" dirty="0">
                <a:latin typeface="Arial"/>
                <a:cs typeface="Arial"/>
              </a:rPr>
              <a:t>e</a:t>
            </a:r>
            <a:r>
              <a:rPr lang="en-AU" sz="1100" dirty="0">
                <a:latin typeface="Arial"/>
                <a:cs typeface="Arial"/>
              </a:rPr>
              <a:t>r</a:t>
            </a:r>
            <a:r>
              <a:rPr lang="en-AU" sz="1100" spc="4" dirty="0">
                <a:latin typeface="Arial"/>
                <a:cs typeface="Arial"/>
              </a:rPr>
              <a:t>a</a:t>
            </a:r>
            <a:r>
              <a:rPr lang="en-AU" sz="1100" dirty="0">
                <a:latin typeface="Arial"/>
                <a:cs typeface="Arial"/>
              </a:rPr>
              <a:t>t</a:t>
            </a:r>
            <a:r>
              <a:rPr lang="en-AU" sz="1100" spc="4" dirty="0">
                <a:latin typeface="Arial"/>
                <a:cs typeface="Arial"/>
              </a:rPr>
              <a:t>e</a:t>
            </a:r>
            <a:r>
              <a:rPr lang="en-AU" sz="1100" dirty="0">
                <a:latin typeface="Arial"/>
                <a:cs typeface="Arial"/>
              </a:rPr>
              <a:t>d</a:t>
            </a:r>
            <a:r>
              <a:rPr lang="en-AU" sz="1100" spc="-23" dirty="0">
                <a:latin typeface="Arial"/>
                <a:cs typeface="Arial"/>
              </a:rPr>
              <a:t> </a:t>
            </a:r>
            <a:r>
              <a:rPr lang="en-AU" sz="1100" spc="4" dirty="0">
                <a:latin typeface="Arial"/>
                <a:cs typeface="Arial"/>
              </a:rPr>
              <a:t>b</a:t>
            </a:r>
            <a:r>
              <a:rPr lang="en-AU" sz="1100" dirty="0">
                <a:latin typeface="Arial"/>
                <a:cs typeface="Arial"/>
              </a:rPr>
              <a:t>y</a:t>
            </a:r>
            <a:r>
              <a:rPr lang="en-AU" sz="1100" spc="-11"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4" dirty="0">
                <a:latin typeface="Arial"/>
                <a:cs typeface="Arial"/>
              </a:rPr>
              <a:t> </a:t>
            </a:r>
            <a:r>
              <a:rPr lang="en-AU" sz="1100" spc="4" dirty="0">
                <a:latin typeface="Arial"/>
                <a:cs typeface="Arial"/>
              </a:rPr>
              <a:t>pa</a:t>
            </a:r>
            <a:r>
              <a:rPr lang="en-AU" sz="1100" dirty="0">
                <a:latin typeface="Arial"/>
                <a:cs typeface="Arial"/>
              </a:rPr>
              <a:t>ti</a:t>
            </a:r>
            <a:r>
              <a:rPr lang="en-AU" sz="1100" spc="4" dirty="0">
                <a:latin typeface="Arial"/>
                <a:cs typeface="Arial"/>
              </a:rPr>
              <a:t>ent.</a:t>
            </a:r>
            <a:endParaRPr lang="en-AU" sz="1100" dirty="0">
              <a:latin typeface="Arial"/>
              <a:cs typeface="Arial"/>
            </a:endParaRPr>
          </a:p>
          <a:p>
            <a:pPr marL="216000" marR="3810">
              <a:tabLst>
                <a:tab pos="224790" algn="l"/>
              </a:tabLst>
            </a:pPr>
            <a:r>
              <a:rPr lang="en-AU" sz="1100" spc="-4" dirty="0">
                <a:latin typeface="Arial"/>
                <a:cs typeface="Arial"/>
              </a:rPr>
              <a:t>T</a:t>
            </a:r>
            <a:r>
              <a:rPr lang="en-AU" sz="1100" spc="4" dirty="0">
                <a:latin typeface="Arial"/>
                <a:cs typeface="Arial"/>
              </a:rPr>
              <a:t>h</a:t>
            </a:r>
            <a:r>
              <a:rPr lang="en-AU" sz="1100" dirty="0">
                <a:latin typeface="Arial"/>
                <a:cs typeface="Arial"/>
              </a:rPr>
              <a:t>is</a:t>
            </a:r>
            <a:r>
              <a:rPr lang="en-AU" sz="1100" spc="-4" dirty="0">
                <a:latin typeface="Arial"/>
                <a:cs typeface="Arial"/>
              </a:rPr>
              <a:t> </a:t>
            </a:r>
            <a:r>
              <a:rPr lang="en-AU" sz="1100" dirty="0">
                <a:latin typeface="Arial"/>
                <a:cs typeface="Arial"/>
              </a:rPr>
              <a:t>t</a:t>
            </a:r>
            <a:r>
              <a:rPr lang="en-AU" sz="1100" spc="4" dirty="0">
                <a:latin typeface="Arial"/>
                <a:cs typeface="Arial"/>
              </a:rPr>
              <a:t>ab</a:t>
            </a:r>
            <a:r>
              <a:rPr lang="en-AU" sz="1100" dirty="0">
                <a:latin typeface="Arial"/>
                <a:cs typeface="Arial"/>
              </a:rPr>
              <a:t>le</a:t>
            </a:r>
            <a:r>
              <a:rPr lang="en-AU" sz="1100" spc="-11" dirty="0">
                <a:latin typeface="Arial"/>
                <a:cs typeface="Arial"/>
              </a:rPr>
              <a:t> is</a:t>
            </a:r>
            <a:r>
              <a:rPr lang="en-AU" sz="1100" spc="4" dirty="0">
                <a:latin typeface="Arial"/>
                <a:cs typeface="Arial"/>
              </a:rPr>
              <a:t> based on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4" dirty="0">
                <a:latin typeface="Arial"/>
                <a:cs typeface="Arial"/>
              </a:rPr>
              <a:t> F</a:t>
            </a:r>
            <a:r>
              <a:rPr lang="en-AU" sz="1100" spc="4" dirty="0">
                <a:latin typeface="Arial"/>
                <a:cs typeface="Arial"/>
              </a:rPr>
              <a:t>L</a:t>
            </a:r>
            <a:r>
              <a:rPr lang="en-AU" sz="1100" spc="-4" dirty="0">
                <a:latin typeface="Arial"/>
                <a:cs typeface="Arial"/>
              </a:rPr>
              <a:t>EBOGAMMA</a:t>
            </a:r>
            <a:r>
              <a:rPr lang="en-AU" sz="1100" spc="5" baseline="26455" dirty="0">
                <a:latin typeface="Arial"/>
                <a:cs typeface="Arial"/>
              </a:rPr>
              <a:t>®</a:t>
            </a:r>
            <a:r>
              <a:rPr lang="en-AU" sz="1100" spc="146" baseline="26455" dirty="0">
                <a:latin typeface="Arial"/>
                <a:cs typeface="Arial"/>
              </a:rPr>
              <a:t> </a:t>
            </a:r>
            <a:r>
              <a:rPr lang="en-AU" sz="1100" spc="4" dirty="0">
                <a:latin typeface="Arial"/>
                <a:cs typeface="Arial"/>
              </a:rPr>
              <a:t>5</a:t>
            </a:r>
            <a:r>
              <a:rPr lang="en-AU" sz="1100" dirty="0">
                <a:latin typeface="Arial"/>
                <a:cs typeface="Arial"/>
              </a:rPr>
              <a:t>% </a:t>
            </a:r>
            <a:r>
              <a:rPr lang="en-AU" sz="1100" spc="-4" dirty="0">
                <a:latin typeface="Arial"/>
                <a:cs typeface="Arial"/>
              </a:rPr>
              <a:t>D</a:t>
            </a:r>
            <a:r>
              <a:rPr lang="en-AU" sz="1100" dirty="0">
                <a:latin typeface="Arial"/>
                <a:cs typeface="Arial"/>
              </a:rPr>
              <a:t>IF</a:t>
            </a:r>
            <a:r>
              <a:rPr lang="en-AU" sz="1100" spc="-11" dirty="0">
                <a:latin typeface="Arial"/>
                <a:cs typeface="Arial"/>
              </a:rPr>
              <a:t> </a:t>
            </a:r>
            <a:r>
              <a:rPr lang="en-AU" sz="1100" spc="4" dirty="0">
                <a:latin typeface="Arial"/>
                <a:cs typeface="Arial"/>
              </a:rPr>
              <a:t>p</a:t>
            </a:r>
            <a:r>
              <a:rPr lang="en-AU" sz="1100" dirty="0">
                <a:latin typeface="Arial"/>
                <a:cs typeface="Arial"/>
              </a:rPr>
              <a:t>r</a:t>
            </a:r>
            <a:r>
              <a:rPr lang="en-AU" sz="1100" spc="4" dirty="0">
                <a:latin typeface="Arial"/>
                <a:cs typeface="Arial"/>
              </a:rPr>
              <a:t>oduc</a:t>
            </a:r>
            <a:r>
              <a:rPr lang="en-AU" sz="1100" dirty="0">
                <a:latin typeface="Arial"/>
                <a:cs typeface="Arial"/>
              </a:rPr>
              <a:t>t</a:t>
            </a:r>
            <a:r>
              <a:rPr lang="en-AU" sz="1100" spc="-23" dirty="0">
                <a:latin typeface="Arial"/>
                <a:cs typeface="Arial"/>
              </a:rPr>
              <a:t> </a:t>
            </a:r>
            <a:r>
              <a:rPr lang="en-AU" sz="1100" dirty="0">
                <a:latin typeface="Arial"/>
                <a:cs typeface="Arial"/>
              </a:rPr>
              <a:t>i</a:t>
            </a:r>
            <a:r>
              <a:rPr lang="en-AU" sz="1100" spc="4" dirty="0">
                <a:latin typeface="Arial"/>
                <a:cs typeface="Arial"/>
              </a:rPr>
              <a:t>n</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4" dirty="0">
                <a:latin typeface="Arial"/>
                <a:cs typeface="Arial"/>
              </a:rPr>
              <a:t>m</a:t>
            </a:r>
            <a:r>
              <a:rPr lang="en-AU" sz="1100" spc="4" dirty="0">
                <a:latin typeface="Arial"/>
                <a:cs typeface="Arial"/>
              </a:rPr>
              <a:t>a</a:t>
            </a:r>
            <a:r>
              <a:rPr lang="en-AU" sz="1100" dirty="0">
                <a:latin typeface="Arial"/>
                <a:cs typeface="Arial"/>
              </a:rPr>
              <a:t>ti</a:t>
            </a:r>
            <a:r>
              <a:rPr lang="en-AU" sz="1100" spc="4" dirty="0">
                <a:latin typeface="Arial"/>
                <a:cs typeface="Arial"/>
              </a:rPr>
              <a:t>on, a</a:t>
            </a:r>
            <a:r>
              <a:rPr lang="en-AU" sz="1100" dirty="0">
                <a:latin typeface="Arial"/>
                <a:cs typeface="Arial"/>
              </a:rPr>
              <a:t>l</a:t>
            </a:r>
            <a:r>
              <a:rPr lang="en-AU" sz="1100" spc="-11" dirty="0">
                <a:latin typeface="Arial"/>
                <a:cs typeface="Arial"/>
              </a:rPr>
              <a:t>w</a:t>
            </a:r>
            <a:r>
              <a:rPr lang="en-AU" sz="1100" spc="4" dirty="0">
                <a:latin typeface="Arial"/>
                <a:cs typeface="Arial"/>
              </a:rPr>
              <a:t>a</a:t>
            </a:r>
            <a:r>
              <a:rPr lang="en-AU" sz="1100" spc="-15" dirty="0">
                <a:latin typeface="Arial"/>
                <a:cs typeface="Arial"/>
              </a:rPr>
              <a:t>y</a:t>
            </a:r>
            <a:r>
              <a:rPr lang="en-AU" sz="1100" dirty="0">
                <a:latin typeface="Arial"/>
                <a:cs typeface="Arial"/>
              </a:rPr>
              <a:t>s r</a:t>
            </a:r>
            <a:r>
              <a:rPr lang="en-AU" sz="1100" spc="4" dirty="0">
                <a:latin typeface="Arial"/>
                <a:cs typeface="Arial"/>
              </a:rPr>
              <a:t>e</a:t>
            </a:r>
            <a:r>
              <a:rPr lang="en-AU" sz="1100" dirty="0">
                <a:latin typeface="Arial"/>
                <a:cs typeface="Arial"/>
              </a:rPr>
              <a:t>f</a:t>
            </a:r>
            <a:r>
              <a:rPr lang="en-AU" sz="1100" spc="4" dirty="0">
                <a:latin typeface="Arial"/>
                <a:cs typeface="Arial"/>
              </a:rPr>
              <a:t>e</a:t>
            </a:r>
            <a:r>
              <a:rPr lang="en-AU" sz="1100" dirty="0">
                <a:latin typeface="Arial"/>
                <a:cs typeface="Arial"/>
              </a:rPr>
              <a:t>r</a:t>
            </a:r>
            <a:r>
              <a:rPr lang="en-AU" sz="1100" spc="-15" dirty="0">
                <a:latin typeface="Arial"/>
                <a:cs typeface="Arial"/>
              </a:rPr>
              <a:t> </a:t>
            </a:r>
            <a:r>
              <a:rPr lang="en-AU" sz="1100" dirty="0">
                <a:latin typeface="Arial"/>
                <a:cs typeface="Arial"/>
              </a:rPr>
              <a:t>to</a:t>
            </a:r>
            <a:r>
              <a:rPr lang="en-AU" sz="1100" spc="-11" dirty="0">
                <a:latin typeface="Arial"/>
                <a:cs typeface="Arial"/>
              </a:rPr>
              <a:t> </a:t>
            </a:r>
            <a:r>
              <a:rPr lang="en-AU" sz="1100" dirty="0">
                <a:latin typeface="Arial"/>
                <a:cs typeface="Arial"/>
              </a:rPr>
              <a:t>t</a:t>
            </a:r>
            <a:r>
              <a:rPr lang="en-AU" sz="1100" spc="4" dirty="0">
                <a:latin typeface="Arial"/>
                <a:cs typeface="Arial"/>
              </a:rPr>
              <a:t>h</a:t>
            </a:r>
            <a:r>
              <a:rPr lang="en-AU" sz="1100" dirty="0">
                <a:latin typeface="Arial"/>
                <a:cs typeface="Arial"/>
              </a:rPr>
              <a:t>e</a:t>
            </a:r>
            <a:r>
              <a:rPr lang="en-AU" sz="1100" spc="-4" dirty="0">
                <a:latin typeface="Arial"/>
                <a:cs typeface="Arial"/>
              </a:rPr>
              <a:t> </a:t>
            </a:r>
            <a:r>
              <a:rPr lang="en-AU" sz="1100" spc="4" dirty="0">
                <a:latin typeface="Arial"/>
                <a:cs typeface="Arial"/>
              </a:rPr>
              <a:t>p</a:t>
            </a:r>
            <a:r>
              <a:rPr lang="en-AU" sz="1100" dirty="0">
                <a:latin typeface="Arial"/>
                <a:cs typeface="Arial"/>
              </a:rPr>
              <a:t>r</a:t>
            </a:r>
            <a:r>
              <a:rPr lang="en-AU" sz="1100" spc="4" dirty="0">
                <a:latin typeface="Arial"/>
                <a:cs typeface="Arial"/>
              </a:rPr>
              <a:t>oduc</a:t>
            </a:r>
            <a:r>
              <a:rPr lang="en-AU" sz="1100" dirty="0">
                <a:latin typeface="Arial"/>
                <a:cs typeface="Arial"/>
              </a:rPr>
              <a:t>t</a:t>
            </a:r>
            <a:r>
              <a:rPr lang="en-AU" sz="1100" spc="-23" dirty="0">
                <a:latin typeface="Arial"/>
                <a:cs typeface="Arial"/>
              </a:rPr>
              <a:t> </a:t>
            </a:r>
            <a:r>
              <a:rPr lang="en-AU" sz="1100" dirty="0">
                <a:latin typeface="Arial"/>
                <a:cs typeface="Arial"/>
              </a:rPr>
              <a:t>i</a:t>
            </a:r>
            <a:r>
              <a:rPr lang="en-AU" sz="1100" spc="4" dirty="0">
                <a:latin typeface="Arial"/>
                <a:cs typeface="Arial"/>
              </a:rPr>
              <a:t>n</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4" dirty="0">
                <a:latin typeface="Arial"/>
                <a:cs typeface="Arial"/>
              </a:rPr>
              <a:t>m</a:t>
            </a:r>
            <a:r>
              <a:rPr lang="en-AU" sz="1100" spc="4" dirty="0">
                <a:latin typeface="Arial"/>
                <a:cs typeface="Arial"/>
              </a:rPr>
              <a:t>a</a:t>
            </a:r>
            <a:r>
              <a:rPr lang="en-AU" sz="1100" dirty="0">
                <a:latin typeface="Arial"/>
                <a:cs typeface="Arial"/>
              </a:rPr>
              <a:t>ti</a:t>
            </a:r>
            <a:r>
              <a:rPr lang="en-AU" sz="1100" spc="4" dirty="0">
                <a:latin typeface="Arial"/>
                <a:cs typeface="Arial"/>
              </a:rPr>
              <a:t>o</a:t>
            </a:r>
            <a:r>
              <a:rPr lang="en-AU" sz="1100" dirty="0">
                <a:latin typeface="Arial"/>
                <a:cs typeface="Arial"/>
              </a:rPr>
              <a:t>n</a:t>
            </a:r>
            <a:r>
              <a:rPr lang="en-AU" sz="1100" spc="-23" dirty="0">
                <a:latin typeface="Arial"/>
                <a:cs typeface="Arial"/>
              </a:rPr>
              <a:t> </a:t>
            </a:r>
            <a:r>
              <a:rPr lang="en-AU" sz="1100" spc="4" dirty="0">
                <a:latin typeface="Arial"/>
                <a:cs typeface="Arial"/>
              </a:rPr>
              <a:t>an</a:t>
            </a:r>
            <a:r>
              <a:rPr lang="en-AU" sz="1100" dirty="0">
                <a:latin typeface="Arial"/>
                <a:cs typeface="Arial"/>
              </a:rPr>
              <a:t>d</a:t>
            </a:r>
            <a:r>
              <a:rPr lang="en-AU" sz="1100" spc="-4" dirty="0">
                <a:latin typeface="Arial"/>
                <a:cs typeface="Arial"/>
              </a:rPr>
              <a:t> </a:t>
            </a:r>
            <a:r>
              <a:rPr lang="en-AU" sz="1100" spc="-15" dirty="0">
                <a:latin typeface="Arial"/>
                <a:cs typeface="Arial"/>
              </a:rPr>
              <a:t>y</a:t>
            </a:r>
            <a:r>
              <a:rPr lang="en-AU" sz="1100" spc="4" dirty="0">
                <a:latin typeface="Arial"/>
                <a:cs typeface="Arial"/>
              </a:rPr>
              <a:t>ou</a:t>
            </a:r>
            <a:r>
              <a:rPr lang="en-AU" sz="1100" dirty="0">
                <a:latin typeface="Arial"/>
                <a:cs typeface="Arial"/>
              </a:rPr>
              <a:t>r</a:t>
            </a:r>
            <a:r>
              <a:rPr lang="en-AU" sz="1100" spc="4" dirty="0">
                <a:latin typeface="Arial"/>
                <a:cs typeface="Arial"/>
              </a:rPr>
              <a:t> </a:t>
            </a:r>
            <a:r>
              <a:rPr lang="en-AU" sz="1100" dirty="0">
                <a:latin typeface="Arial"/>
                <a:cs typeface="Arial"/>
              </a:rPr>
              <a:t>l</a:t>
            </a:r>
            <a:r>
              <a:rPr lang="en-AU" sz="1100" spc="4" dirty="0">
                <a:latin typeface="Arial"/>
                <a:cs typeface="Arial"/>
              </a:rPr>
              <a:t>oca</a:t>
            </a:r>
            <a:r>
              <a:rPr lang="en-AU" sz="1100" dirty="0">
                <a:latin typeface="Arial"/>
                <a:cs typeface="Arial"/>
              </a:rPr>
              <a:t>l</a:t>
            </a:r>
            <a:r>
              <a:rPr lang="en-AU" sz="1100" spc="-15" dirty="0">
                <a:latin typeface="Arial"/>
                <a:cs typeface="Arial"/>
              </a:rPr>
              <a:t> </a:t>
            </a:r>
            <a:r>
              <a:rPr lang="en-AU" sz="1100" spc="-4" dirty="0">
                <a:latin typeface="Arial"/>
                <a:cs typeface="Arial"/>
              </a:rPr>
              <a:t>C</a:t>
            </a:r>
            <a:r>
              <a:rPr lang="en-AU" sz="1100" dirty="0">
                <a:latin typeface="Arial"/>
                <a:cs typeface="Arial"/>
              </a:rPr>
              <a:t>li</a:t>
            </a:r>
            <a:r>
              <a:rPr lang="en-AU" sz="1100" spc="4" dirty="0">
                <a:latin typeface="Arial"/>
                <a:cs typeface="Arial"/>
              </a:rPr>
              <a:t>n</a:t>
            </a:r>
            <a:r>
              <a:rPr lang="en-AU" sz="1100" dirty="0">
                <a:latin typeface="Arial"/>
                <a:cs typeface="Arial"/>
              </a:rPr>
              <a:t>i</a:t>
            </a:r>
            <a:r>
              <a:rPr lang="en-AU" sz="1100" spc="4" dirty="0">
                <a:latin typeface="Arial"/>
                <a:cs typeface="Arial"/>
              </a:rPr>
              <a:t>ca</a:t>
            </a:r>
            <a:r>
              <a:rPr lang="en-AU" sz="1100" dirty="0">
                <a:latin typeface="Arial"/>
                <a:cs typeface="Arial"/>
              </a:rPr>
              <a:t>l</a:t>
            </a:r>
            <a:r>
              <a:rPr lang="en-AU" sz="1100" spc="4" dirty="0">
                <a:latin typeface="Arial"/>
                <a:cs typeface="Arial"/>
              </a:rPr>
              <a:t> </a:t>
            </a:r>
            <a:r>
              <a:rPr lang="en-AU" sz="1100" spc="-4" dirty="0">
                <a:latin typeface="Arial"/>
                <a:cs typeface="Arial"/>
              </a:rPr>
              <a:t>P</a:t>
            </a:r>
            <a:r>
              <a:rPr lang="en-AU" sz="1100" dirty="0">
                <a:latin typeface="Arial"/>
                <a:cs typeface="Arial"/>
              </a:rPr>
              <a:t>r</a:t>
            </a:r>
            <a:r>
              <a:rPr lang="en-AU" sz="1100" spc="4" dirty="0">
                <a:latin typeface="Arial"/>
                <a:cs typeface="Arial"/>
              </a:rPr>
              <a:t>ac</a:t>
            </a:r>
            <a:r>
              <a:rPr lang="en-AU" sz="1100" dirty="0">
                <a:latin typeface="Arial"/>
                <a:cs typeface="Arial"/>
              </a:rPr>
              <a:t>ti</a:t>
            </a:r>
            <a:r>
              <a:rPr lang="en-AU" sz="1100" spc="4" dirty="0">
                <a:latin typeface="Arial"/>
                <a:cs typeface="Arial"/>
              </a:rPr>
              <a:t>c</a:t>
            </a:r>
            <a:r>
              <a:rPr lang="en-AU" sz="1100" dirty="0">
                <a:latin typeface="Arial"/>
                <a:cs typeface="Arial"/>
              </a:rPr>
              <a:t>e</a:t>
            </a:r>
            <a:r>
              <a:rPr lang="en-AU" sz="1100" spc="-23" dirty="0">
                <a:latin typeface="Arial"/>
                <a:cs typeface="Arial"/>
              </a:rPr>
              <a:t> </a:t>
            </a:r>
            <a:r>
              <a:rPr lang="en-AU" sz="1100" spc="-4" dirty="0">
                <a:latin typeface="Arial"/>
                <a:cs typeface="Arial"/>
              </a:rPr>
              <a:t>G</a:t>
            </a:r>
            <a:r>
              <a:rPr lang="en-AU" sz="1100" spc="4" dirty="0">
                <a:latin typeface="Arial"/>
                <a:cs typeface="Arial"/>
              </a:rPr>
              <a:t>u</a:t>
            </a:r>
            <a:r>
              <a:rPr lang="en-AU" sz="1100" dirty="0">
                <a:latin typeface="Arial"/>
                <a:cs typeface="Arial"/>
              </a:rPr>
              <a:t>i</a:t>
            </a:r>
            <a:r>
              <a:rPr lang="en-AU" sz="1100" spc="4" dirty="0">
                <a:latin typeface="Arial"/>
                <a:cs typeface="Arial"/>
              </a:rPr>
              <a:t>de</a:t>
            </a:r>
            <a:r>
              <a:rPr lang="en-AU" sz="1100" dirty="0">
                <a:latin typeface="Arial"/>
                <a:cs typeface="Arial"/>
              </a:rPr>
              <a:t>li</a:t>
            </a:r>
            <a:r>
              <a:rPr lang="en-AU" sz="1100" spc="4" dirty="0">
                <a:latin typeface="Arial"/>
                <a:cs typeface="Arial"/>
              </a:rPr>
              <a:t>ne</a:t>
            </a:r>
            <a:r>
              <a:rPr lang="en-AU" sz="1100" dirty="0">
                <a:latin typeface="Arial"/>
                <a:cs typeface="Arial"/>
              </a:rPr>
              <a:t>s</a:t>
            </a:r>
            <a:r>
              <a:rPr lang="en-AU" sz="1100" spc="-4" dirty="0">
                <a:latin typeface="Arial"/>
                <a:cs typeface="Arial"/>
              </a:rPr>
              <a:t> </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15" dirty="0">
                <a:latin typeface="Arial"/>
                <a:cs typeface="Arial"/>
              </a:rPr>
              <a:t> </a:t>
            </a:r>
            <a:r>
              <a:rPr lang="en-AU" sz="1100" spc="-4" dirty="0">
                <a:latin typeface="Arial"/>
                <a:cs typeface="Arial"/>
              </a:rPr>
              <a:t>m</a:t>
            </a:r>
            <a:r>
              <a:rPr lang="en-AU" sz="1100" spc="4" dirty="0">
                <a:latin typeface="Arial"/>
                <a:cs typeface="Arial"/>
              </a:rPr>
              <a:t>o</a:t>
            </a:r>
            <a:r>
              <a:rPr lang="en-AU" sz="1100" dirty="0">
                <a:latin typeface="Arial"/>
                <a:cs typeface="Arial"/>
              </a:rPr>
              <a:t>re i</a:t>
            </a:r>
            <a:r>
              <a:rPr lang="en-AU" sz="1100" spc="4" dirty="0">
                <a:latin typeface="Arial"/>
                <a:cs typeface="Arial"/>
              </a:rPr>
              <a:t>n</a:t>
            </a:r>
            <a:r>
              <a:rPr lang="en-AU" sz="1100" dirty="0">
                <a:latin typeface="Arial"/>
                <a:cs typeface="Arial"/>
              </a:rPr>
              <a:t>f</a:t>
            </a:r>
            <a:r>
              <a:rPr lang="en-AU" sz="1100" spc="4" dirty="0">
                <a:latin typeface="Arial"/>
                <a:cs typeface="Arial"/>
              </a:rPr>
              <a:t>o</a:t>
            </a:r>
            <a:r>
              <a:rPr lang="en-AU" sz="1100" dirty="0">
                <a:latin typeface="Arial"/>
                <a:cs typeface="Arial"/>
              </a:rPr>
              <a:t>r</a:t>
            </a:r>
            <a:r>
              <a:rPr lang="en-AU" sz="1100" spc="-4" dirty="0">
                <a:latin typeface="Arial"/>
                <a:cs typeface="Arial"/>
              </a:rPr>
              <a:t>m</a:t>
            </a:r>
            <a:r>
              <a:rPr lang="en-AU" sz="1100" spc="4" dirty="0">
                <a:latin typeface="Arial"/>
                <a:cs typeface="Arial"/>
              </a:rPr>
              <a:t>a</a:t>
            </a:r>
            <a:r>
              <a:rPr lang="en-AU" sz="1100" dirty="0">
                <a:latin typeface="Arial"/>
                <a:cs typeface="Arial"/>
              </a:rPr>
              <a:t>ti</a:t>
            </a:r>
            <a:r>
              <a:rPr lang="en-AU" sz="1100" spc="4" dirty="0">
                <a:latin typeface="Arial"/>
                <a:cs typeface="Arial"/>
              </a:rPr>
              <a:t>o</a:t>
            </a:r>
            <a:r>
              <a:rPr lang="en-AU" sz="1100" dirty="0">
                <a:latin typeface="Arial"/>
                <a:cs typeface="Arial"/>
              </a:rPr>
              <a:t>n.</a:t>
            </a:r>
          </a:p>
        </p:txBody>
      </p:sp>
    </p:spTree>
    <p:extLst>
      <p:ext uri="{BB962C8B-B14F-4D97-AF65-F5344CB8AC3E}">
        <p14:creationId xmlns:p14="http://schemas.microsoft.com/office/powerpoint/2010/main" val="3457737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txBox="1">
            <a:spLocks noGrp="1"/>
          </p:cNvSpPr>
          <p:nvPr>
            <p:ph type="title"/>
          </p:nvPr>
        </p:nvSpPr>
        <p:spPr>
          <a:xfrm>
            <a:off x="771004" y="29301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lang="en-AU" sz="2800" spc="-4" dirty="0" err="1"/>
              <a:t>F</a:t>
            </a:r>
            <a:r>
              <a:rPr lang="en-AU" sz="2800" spc="-8" dirty="0" err="1"/>
              <a:t>l</a:t>
            </a:r>
            <a:r>
              <a:rPr lang="en-AU" sz="2800" dirty="0" err="1"/>
              <a:t>eboga</a:t>
            </a:r>
            <a:r>
              <a:rPr lang="en-AU" sz="2800" spc="-4" dirty="0" err="1"/>
              <a:t>mma</a:t>
            </a:r>
            <a:r>
              <a:rPr sz="2800" spc="17" baseline="25132" dirty="0"/>
              <a:t>®</a:t>
            </a:r>
            <a:r>
              <a:rPr sz="2800" spc="309" baseline="25132" dirty="0"/>
              <a:t> </a:t>
            </a:r>
            <a:r>
              <a:rPr lang="en-AU" sz="2800" spc="309" dirty="0"/>
              <a:t>10</a:t>
            </a:r>
            <a:r>
              <a:rPr sz="2800" dirty="0"/>
              <a:t>%</a:t>
            </a:r>
            <a:r>
              <a:rPr sz="2800" spc="4" dirty="0"/>
              <a:t> </a:t>
            </a:r>
            <a:r>
              <a:rPr sz="2800" dirty="0"/>
              <a:t>D</a:t>
            </a:r>
            <a:r>
              <a:rPr sz="2800" spc="-4" dirty="0"/>
              <a:t>IF</a:t>
            </a:r>
            <a:endParaRPr sz="2800" dirty="0"/>
          </a:p>
        </p:txBody>
      </p:sp>
      <p:pic>
        <p:nvPicPr>
          <p:cNvPr id="5" name="Picture 4" descr="A picture of the 3 different vial sizes of Flebogamma 10%">
            <a:extLst>
              <a:ext uri="{FF2B5EF4-FFF2-40B4-BE49-F238E27FC236}">
                <a16:creationId xmlns:a16="http://schemas.microsoft.com/office/drawing/2014/main" id="{A4ECCBA3-A98E-917E-EBBA-EB8861C326A6}"/>
              </a:ext>
            </a:extLst>
          </p:cNvPr>
          <p:cNvPicPr>
            <a:picLocks noChangeAspect="1"/>
          </p:cNvPicPr>
          <p:nvPr/>
        </p:nvPicPr>
        <p:blipFill>
          <a:blip r:embed="rId3"/>
          <a:stretch>
            <a:fillRect/>
          </a:stretch>
        </p:blipFill>
        <p:spPr>
          <a:xfrm>
            <a:off x="6080701" y="104016"/>
            <a:ext cx="2292295" cy="877900"/>
          </a:xfrm>
          <a:prstGeom prst="rect">
            <a:avLst/>
          </a:prstGeom>
        </p:spPr>
      </p:pic>
      <p:graphicFrame>
        <p:nvGraphicFramePr>
          <p:cNvPr id="36" name="Table 35" descr="A table providing the product details for Flebogamma 10%. Adapted from the Flebogamma 10% product information."/>
          <p:cNvGraphicFramePr>
            <a:graphicFrameLocks noGrp="1"/>
          </p:cNvGraphicFramePr>
          <p:nvPr>
            <p:extLst>
              <p:ext uri="{D42A27DB-BD31-4B8C-83A1-F6EECF244321}">
                <p14:modId xmlns:p14="http://schemas.microsoft.com/office/powerpoint/2010/main" val="2253826921"/>
              </p:ext>
            </p:extLst>
          </p:nvPr>
        </p:nvGraphicFramePr>
        <p:xfrm>
          <a:off x="735063" y="1166582"/>
          <a:ext cx="7673874" cy="2921108"/>
        </p:xfrm>
        <a:graphic>
          <a:graphicData uri="http://schemas.openxmlformats.org/drawingml/2006/table">
            <a:tbl>
              <a:tblPr firstRow="1" bandRow="1">
                <a:tableStyleId>{5FD0F851-EC5A-4D38-B0AD-8093EC10F338}</a:tableStyleId>
              </a:tblPr>
              <a:tblGrid>
                <a:gridCol w="1478942">
                  <a:extLst>
                    <a:ext uri="{9D8B030D-6E8A-4147-A177-3AD203B41FA5}">
                      <a16:colId xmlns:a16="http://schemas.microsoft.com/office/drawing/2014/main" val="20000"/>
                    </a:ext>
                  </a:extLst>
                </a:gridCol>
                <a:gridCol w="6194932">
                  <a:extLst>
                    <a:ext uri="{9D8B030D-6E8A-4147-A177-3AD203B41FA5}">
                      <a16:colId xmlns:a16="http://schemas.microsoft.com/office/drawing/2014/main" val="20001"/>
                    </a:ext>
                  </a:extLst>
                </a:gridCol>
              </a:tblGrid>
              <a:tr h="241724">
                <a:tc>
                  <a:txBody>
                    <a:bodyPr/>
                    <a:lstStyle/>
                    <a:p>
                      <a:r>
                        <a:rPr lang="en-AU" sz="1200" dirty="0"/>
                        <a:t>Description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dirty="0" err="1"/>
                        <a:t>Flebogamma</a:t>
                      </a:r>
                      <a:r>
                        <a:rPr lang="en-AU" sz="1200" dirty="0"/>
                        <a:t>® 10% DIF</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7362">
                <a:tc>
                  <a:txBody>
                    <a:bodyPr/>
                    <a:lstStyle/>
                    <a:p>
                      <a:r>
                        <a:rPr lang="en-AU" sz="1200" dirty="0"/>
                        <a:t>Presentation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baseline="0" dirty="0"/>
                        <a:t>5g (100mL), 10g (200mL), 20g (400mL) vials</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7362">
                <a:tc>
                  <a:txBody>
                    <a:bodyPr/>
                    <a:lstStyle/>
                    <a:p>
                      <a:r>
                        <a:rPr lang="en-AU" sz="12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t>10% </a:t>
                      </a:r>
                      <a:r>
                        <a:rPr lang="en-AU" sz="1200" b="1" spc="-4" dirty="0">
                          <a:solidFill>
                            <a:srgbClr val="C00000"/>
                          </a:solidFill>
                        </a:rPr>
                        <a:t>P</a:t>
                      </a:r>
                      <a:r>
                        <a:rPr lang="en-AU" sz="1200" b="1" spc="-8" dirty="0">
                          <a:solidFill>
                            <a:srgbClr val="C00000"/>
                          </a:solidFill>
                        </a:rPr>
                        <a:t>a</a:t>
                      </a:r>
                      <a:r>
                        <a:rPr lang="en-AU" sz="1200" b="1" dirty="0">
                          <a:solidFill>
                            <a:srgbClr val="C00000"/>
                          </a:solidFill>
                        </a:rPr>
                        <a:t>y c</a:t>
                      </a:r>
                      <a:r>
                        <a:rPr lang="en-AU" sz="1200" b="1" spc="-8" dirty="0">
                          <a:solidFill>
                            <a:srgbClr val="C00000"/>
                          </a:solidFill>
                        </a:rPr>
                        <a:t>a</a:t>
                      </a:r>
                      <a:r>
                        <a:rPr lang="en-AU" sz="1200" b="1" dirty="0">
                          <a:solidFill>
                            <a:srgbClr val="C00000"/>
                          </a:solidFill>
                        </a:rPr>
                        <a:t>r</a:t>
                      </a:r>
                      <a:r>
                        <a:rPr lang="en-AU" sz="1200" b="1" spc="-8" dirty="0">
                          <a:solidFill>
                            <a:srgbClr val="C00000"/>
                          </a:solidFill>
                        </a:rPr>
                        <a:t>e</a:t>
                      </a:r>
                      <a:r>
                        <a:rPr lang="en-AU" sz="1200" b="1" dirty="0">
                          <a:solidFill>
                            <a:srgbClr val="C00000"/>
                          </a:solidFill>
                        </a:rPr>
                        <a:t>f</a:t>
                      </a:r>
                      <a:r>
                        <a:rPr lang="en-AU" sz="1200" b="1" spc="-8" dirty="0">
                          <a:solidFill>
                            <a:srgbClr val="C00000"/>
                          </a:solidFill>
                        </a:rPr>
                        <a:t>u</a:t>
                      </a:r>
                      <a:r>
                        <a:rPr lang="en-AU" sz="1200" b="1" dirty="0">
                          <a:solidFill>
                            <a:srgbClr val="C00000"/>
                          </a:solidFill>
                        </a:rPr>
                        <a:t>l </a:t>
                      </a:r>
                      <a:r>
                        <a:rPr lang="en-AU" sz="1200" b="1" spc="-8" dirty="0">
                          <a:solidFill>
                            <a:srgbClr val="C00000"/>
                          </a:solidFill>
                        </a:rPr>
                        <a:t>a</a:t>
                      </a:r>
                      <a:r>
                        <a:rPr lang="en-AU" sz="1200" b="1" dirty="0">
                          <a:solidFill>
                            <a:srgbClr val="C00000"/>
                          </a:solidFill>
                        </a:rPr>
                        <a:t>tt</a:t>
                      </a:r>
                      <a:r>
                        <a:rPr lang="en-AU" sz="1200" b="1" spc="-8" dirty="0">
                          <a:solidFill>
                            <a:srgbClr val="C00000"/>
                          </a:solidFill>
                        </a:rPr>
                        <a:t>en</a:t>
                      </a:r>
                      <a:r>
                        <a:rPr lang="en-AU" sz="1200" b="1" dirty="0">
                          <a:solidFill>
                            <a:srgbClr val="C00000"/>
                          </a:solidFill>
                        </a:rPr>
                        <a:t>t</a:t>
                      </a:r>
                      <a:r>
                        <a:rPr lang="en-AU" sz="1200" b="1" spc="-4" dirty="0">
                          <a:solidFill>
                            <a:srgbClr val="C00000"/>
                          </a:solidFill>
                        </a:rPr>
                        <a:t>i</a:t>
                      </a:r>
                      <a:r>
                        <a:rPr lang="en-AU" sz="1200" b="1" spc="-8" dirty="0">
                          <a:solidFill>
                            <a:srgbClr val="C00000"/>
                          </a:solidFill>
                        </a:rPr>
                        <a:t>on </a:t>
                      </a:r>
                      <a:r>
                        <a:rPr lang="en-AU" sz="1200" b="1" dirty="0">
                          <a:solidFill>
                            <a:srgbClr val="C00000"/>
                          </a:solidFill>
                        </a:rPr>
                        <a:t>t</a:t>
                      </a:r>
                      <a:r>
                        <a:rPr lang="en-AU" sz="1200" b="1" spc="-8" dirty="0">
                          <a:solidFill>
                            <a:srgbClr val="C00000"/>
                          </a:solidFill>
                        </a:rPr>
                        <a:t>ha</a:t>
                      </a:r>
                      <a:r>
                        <a:rPr lang="en-AU" sz="1200" b="1" dirty="0">
                          <a:solidFill>
                            <a:srgbClr val="C00000"/>
                          </a:solidFill>
                        </a:rPr>
                        <a:t>t</a:t>
                      </a:r>
                      <a:r>
                        <a:rPr lang="en-AU" sz="1200" b="1" spc="4" dirty="0">
                          <a:solidFill>
                            <a:srgbClr val="C00000"/>
                          </a:solidFill>
                        </a:rPr>
                        <a:t> </a:t>
                      </a:r>
                      <a:r>
                        <a:rPr lang="en-AU" sz="1200" b="1" spc="-19" dirty="0">
                          <a:solidFill>
                            <a:srgbClr val="C00000"/>
                          </a:solidFill>
                        </a:rPr>
                        <a:t>y</a:t>
                      </a:r>
                      <a:r>
                        <a:rPr lang="en-AU" sz="1200" b="1" spc="-8" dirty="0">
                          <a:solidFill>
                            <a:srgbClr val="C00000"/>
                          </a:solidFill>
                        </a:rPr>
                        <a:t>o</a:t>
                      </a:r>
                      <a:r>
                        <a:rPr lang="en-AU" sz="1200" b="1" dirty="0">
                          <a:solidFill>
                            <a:srgbClr val="C00000"/>
                          </a:solidFill>
                        </a:rPr>
                        <a:t>u</a:t>
                      </a:r>
                      <a:r>
                        <a:rPr lang="en-AU" sz="1200" b="1" spc="15" dirty="0">
                          <a:solidFill>
                            <a:srgbClr val="C00000"/>
                          </a:solidFill>
                        </a:rPr>
                        <a:t> </a:t>
                      </a:r>
                      <a:r>
                        <a:rPr lang="en-AU" sz="1200" b="1" spc="-8" dirty="0">
                          <a:solidFill>
                            <a:srgbClr val="C00000"/>
                          </a:solidFill>
                        </a:rPr>
                        <a:t>ha</a:t>
                      </a:r>
                      <a:r>
                        <a:rPr lang="en-AU" sz="1200" b="1" dirty="0">
                          <a:solidFill>
                            <a:srgbClr val="C00000"/>
                          </a:solidFill>
                        </a:rPr>
                        <a:t>ve</a:t>
                      </a:r>
                      <a:r>
                        <a:rPr lang="en-AU" sz="1200" b="1" spc="8" dirty="0">
                          <a:solidFill>
                            <a:srgbClr val="C00000"/>
                          </a:solidFill>
                        </a:rPr>
                        <a:t> </a:t>
                      </a:r>
                      <a:r>
                        <a:rPr lang="en-AU" sz="1200" b="1" dirty="0">
                          <a:solidFill>
                            <a:srgbClr val="C00000"/>
                          </a:solidFill>
                        </a:rPr>
                        <a:t>t</a:t>
                      </a:r>
                      <a:r>
                        <a:rPr lang="en-AU" sz="1200" b="1" spc="-8" dirty="0">
                          <a:solidFill>
                            <a:srgbClr val="C00000"/>
                          </a:solidFill>
                        </a:rPr>
                        <a:t>h</a:t>
                      </a:r>
                      <a:r>
                        <a:rPr lang="en-AU" sz="1200" b="1" dirty="0">
                          <a:solidFill>
                            <a:srgbClr val="C00000"/>
                          </a:solidFill>
                        </a:rPr>
                        <a:t>e</a:t>
                      </a:r>
                      <a:r>
                        <a:rPr lang="en-AU" sz="1200" b="1" spc="-4" dirty="0">
                          <a:solidFill>
                            <a:srgbClr val="C00000"/>
                          </a:solidFill>
                        </a:rPr>
                        <a:t> </a:t>
                      </a:r>
                      <a:r>
                        <a:rPr lang="en-AU" sz="1200" b="1" dirty="0">
                          <a:solidFill>
                            <a:srgbClr val="C00000"/>
                          </a:solidFill>
                        </a:rPr>
                        <a:t>c</a:t>
                      </a:r>
                      <a:r>
                        <a:rPr lang="en-AU" sz="1200" b="1" spc="-8" dirty="0">
                          <a:solidFill>
                            <a:srgbClr val="C00000"/>
                          </a:solidFill>
                        </a:rPr>
                        <a:t>o</a:t>
                      </a:r>
                      <a:r>
                        <a:rPr lang="en-AU" sz="1200" b="1" dirty="0">
                          <a:solidFill>
                            <a:srgbClr val="C00000"/>
                          </a:solidFill>
                        </a:rPr>
                        <a:t>rr</a:t>
                      </a:r>
                      <a:r>
                        <a:rPr lang="en-AU" sz="1200" b="1" spc="-8" dirty="0">
                          <a:solidFill>
                            <a:srgbClr val="C00000"/>
                          </a:solidFill>
                        </a:rPr>
                        <a:t>e</a:t>
                      </a:r>
                      <a:r>
                        <a:rPr lang="en-AU" sz="1200" b="1" dirty="0">
                          <a:solidFill>
                            <a:srgbClr val="C00000"/>
                          </a:solidFill>
                        </a:rPr>
                        <a:t>ct </a:t>
                      </a:r>
                      <a:r>
                        <a:rPr lang="en-AU" sz="1200" b="1" spc="-8" dirty="0">
                          <a:solidFill>
                            <a:srgbClr val="C00000"/>
                          </a:solidFill>
                        </a:rPr>
                        <a:t>p</a:t>
                      </a:r>
                      <a:r>
                        <a:rPr lang="en-AU" sz="1200" b="1" dirty="0">
                          <a:solidFill>
                            <a:srgbClr val="C00000"/>
                          </a:solidFill>
                        </a:rPr>
                        <a:t>r</a:t>
                      </a:r>
                      <a:r>
                        <a:rPr lang="en-AU" sz="1200" b="1" spc="-8" dirty="0">
                          <a:solidFill>
                            <a:srgbClr val="C00000"/>
                          </a:solidFill>
                        </a:rPr>
                        <a:t>odu</a:t>
                      </a:r>
                      <a:r>
                        <a:rPr lang="en-AU" sz="1200" b="1" dirty="0">
                          <a:solidFill>
                            <a:srgbClr val="C00000"/>
                          </a:solidFill>
                        </a:rPr>
                        <a:t>ct</a:t>
                      </a:r>
                      <a:r>
                        <a:rPr lang="en-AU" sz="1200" b="1" spc="11" dirty="0">
                          <a:solidFill>
                            <a:srgbClr val="C00000"/>
                          </a:solidFill>
                        </a:rPr>
                        <a:t> </a:t>
                      </a:r>
                      <a:r>
                        <a:rPr lang="en-AU" sz="1200" b="1" dirty="0">
                          <a:solidFill>
                            <a:srgbClr val="C00000"/>
                          </a:solidFill>
                        </a:rPr>
                        <a:t>str</a:t>
                      </a:r>
                      <a:r>
                        <a:rPr lang="en-AU" sz="1200" b="1" spc="-8" dirty="0">
                          <a:solidFill>
                            <a:srgbClr val="C00000"/>
                          </a:solidFill>
                        </a:rPr>
                        <a:t>eng</a:t>
                      </a:r>
                      <a:r>
                        <a:rPr lang="en-AU" sz="1200" b="1" dirty="0">
                          <a:solidFill>
                            <a:srgbClr val="C00000"/>
                          </a:solidFill>
                        </a:rPr>
                        <a:t>t</a:t>
                      </a:r>
                      <a:r>
                        <a:rPr lang="en-AU" sz="1200" b="1" spc="-8" dirty="0">
                          <a:solidFill>
                            <a:srgbClr val="C00000"/>
                          </a:solidFill>
                        </a:rPr>
                        <a:t>h</a:t>
                      </a:r>
                      <a:endParaRPr lang="en-AU" sz="12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7362">
                <a:tc>
                  <a:txBody>
                    <a:bodyPr/>
                    <a:lstStyle/>
                    <a:p>
                      <a:r>
                        <a:rPr lang="en-AU" sz="12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200" spc="-10" dirty="0"/>
                        <a:t>U</a:t>
                      </a:r>
                      <a:r>
                        <a:rPr lang="en-AU" sz="1200" spc="-5" dirty="0"/>
                        <a:t>S</a:t>
                      </a:r>
                      <a:r>
                        <a:rPr lang="en-AU" sz="1200" dirty="0"/>
                        <a:t>A</a:t>
                      </a:r>
                      <a:r>
                        <a:rPr lang="en-AU" sz="1200" spc="-80" dirty="0"/>
                        <a:t> </a:t>
                      </a:r>
                      <a:r>
                        <a:rPr lang="en-AU" sz="1200" spc="-5" dirty="0"/>
                        <a:t>an</a:t>
                      </a:r>
                      <a:r>
                        <a:rPr lang="en-AU" sz="1200" dirty="0"/>
                        <a:t>d</a:t>
                      </a:r>
                      <a:r>
                        <a:rPr lang="en-AU" sz="1200" spc="-10" dirty="0"/>
                        <a:t> </a:t>
                      </a:r>
                      <a:r>
                        <a:rPr lang="en-AU" sz="1200" spc="-5" dirty="0"/>
                        <a:t>Eu</a:t>
                      </a:r>
                      <a:r>
                        <a:rPr lang="en-AU" sz="1200" dirty="0"/>
                        <a:t>r</a:t>
                      </a:r>
                      <a:r>
                        <a:rPr lang="en-AU" sz="1200" spc="-5" dirty="0"/>
                        <a:t>opea</a:t>
                      </a:r>
                      <a:r>
                        <a:rPr lang="en-AU" sz="1200" dirty="0"/>
                        <a:t>n</a:t>
                      </a:r>
                      <a:r>
                        <a:rPr lang="en-AU" sz="1200" spc="-45" dirty="0"/>
                        <a:t> </a:t>
                      </a:r>
                      <a:r>
                        <a:rPr lang="en-AU" sz="1200" dirty="0"/>
                        <a:t>r</a:t>
                      </a:r>
                      <a:r>
                        <a:rPr lang="en-AU" sz="1200" spc="-5" dirty="0"/>
                        <a:t>e</a:t>
                      </a:r>
                      <a:r>
                        <a:rPr lang="en-AU" sz="1200" spc="-10" dirty="0"/>
                        <a:t>m</a:t>
                      </a:r>
                      <a:r>
                        <a:rPr lang="en-AU" sz="1200" spc="-5" dirty="0"/>
                        <a:t>une</a:t>
                      </a:r>
                      <a:r>
                        <a:rPr lang="en-AU" sz="1200" dirty="0"/>
                        <a:t>r</a:t>
                      </a:r>
                      <a:r>
                        <a:rPr lang="en-AU" sz="1200" spc="-5" dirty="0"/>
                        <a:t>a</a:t>
                      </a:r>
                      <a:r>
                        <a:rPr lang="en-AU" sz="1200" spc="-10" dirty="0"/>
                        <a:t>t</a:t>
                      </a:r>
                      <a:r>
                        <a:rPr lang="en-AU" sz="1200" spc="-5" dirty="0"/>
                        <a:t>e</a:t>
                      </a:r>
                      <a:r>
                        <a:rPr lang="en-AU" sz="1200" dirty="0"/>
                        <a:t>d</a:t>
                      </a:r>
                      <a:r>
                        <a:rPr lang="en-AU" sz="1200" spc="-45" dirty="0"/>
                        <a:t> </a:t>
                      </a:r>
                      <a:r>
                        <a:rPr lang="en-AU" sz="1200" spc="-5" dirty="0"/>
                        <a:t>an</a:t>
                      </a:r>
                      <a:r>
                        <a:rPr lang="en-AU" sz="1200" dirty="0"/>
                        <a:t>d</a:t>
                      </a:r>
                      <a:r>
                        <a:rPr lang="en-AU" sz="1200" spc="-20" dirty="0"/>
                        <a:t> </a:t>
                      </a:r>
                      <a:r>
                        <a:rPr lang="en-AU" sz="1200" spc="-5" dirty="0"/>
                        <a:t>no</a:t>
                      </a:r>
                      <a:r>
                        <a:rPr lang="en-AU" sz="1200" dirty="0"/>
                        <a:t>n-r</a:t>
                      </a:r>
                      <a:r>
                        <a:rPr lang="en-AU" sz="1200" spc="-5" dirty="0"/>
                        <a:t>e</a:t>
                      </a:r>
                      <a:r>
                        <a:rPr lang="en-AU" sz="1200" spc="-10" dirty="0"/>
                        <a:t>m</a:t>
                      </a:r>
                      <a:r>
                        <a:rPr lang="en-AU" sz="1200" spc="-5" dirty="0"/>
                        <a:t>u</a:t>
                      </a:r>
                      <a:r>
                        <a:rPr lang="en-AU" sz="1200" spc="-15" dirty="0"/>
                        <a:t>n</a:t>
                      </a:r>
                      <a:r>
                        <a:rPr lang="en-AU" sz="1200" spc="-5" dirty="0"/>
                        <a:t>e</a:t>
                      </a:r>
                      <a:r>
                        <a:rPr lang="en-AU" sz="1200" spc="-15" dirty="0"/>
                        <a:t>r</a:t>
                      </a:r>
                      <a:r>
                        <a:rPr lang="en-AU" sz="1200" spc="-5" dirty="0"/>
                        <a:t>a</a:t>
                      </a:r>
                      <a:r>
                        <a:rPr lang="en-AU" sz="1200" spc="-10" dirty="0"/>
                        <a:t>t</a:t>
                      </a:r>
                      <a:r>
                        <a:rPr lang="en-AU" sz="1200" spc="-5" dirty="0"/>
                        <a:t>e</a:t>
                      </a:r>
                      <a:r>
                        <a:rPr lang="en-AU" sz="1200" dirty="0"/>
                        <a:t>d</a:t>
                      </a:r>
                      <a:r>
                        <a:rPr lang="en-AU" sz="1200" spc="-45" dirty="0"/>
                        <a:t> </a:t>
                      </a:r>
                      <a:r>
                        <a:rPr lang="en-AU" sz="1200" spc="-5" dirty="0"/>
                        <a:t>dono</a:t>
                      </a:r>
                      <a:r>
                        <a:rPr lang="en-AU" sz="1200" dirty="0"/>
                        <a:t>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7362">
                <a:tc>
                  <a:txBody>
                    <a:bodyPr/>
                    <a:lstStyle/>
                    <a:p>
                      <a:r>
                        <a:rPr lang="en-AU" sz="12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a:t>Sorbitol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3324">
                <a:tc>
                  <a:txBody>
                    <a:bodyPr/>
                    <a:lstStyle/>
                    <a:p>
                      <a:r>
                        <a:rPr lang="en-AU" sz="12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5" dirty="0"/>
                        <a:t>S</a:t>
                      </a:r>
                      <a:r>
                        <a:rPr lang="en-AU" sz="1200" spc="5" dirty="0"/>
                        <a:t>t</a:t>
                      </a:r>
                      <a:r>
                        <a:rPr lang="en-AU" sz="1200" spc="-5" dirty="0"/>
                        <a:t>o</a:t>
                      </a:r>
                      <a:r>
                        <a:rPr lang="en-AU" sz="1200" dirty="0"/>
                        <a:t>re</a:t>
                      </a:r>
                      <a:r>
                        <a:rPr lang="en-AU" sz="1200" spc="-30" dirty="0"/>
                        <a:t> </a:t>
                      </a:r>
                      <a:r>
                        <a:rPr lang="en-AU" sz="1200" spc="-5" dirty="0"/>
                        <a:t>be</a:t>
                      </a:r>
                      <a:r>
                        <a:rPr lang="en-AU" sz="1200" dirty="0"/>
                        <a:t>l</a:t>
                      </a:r>
                      <a:r>
                        <a:rPr lang="en-AU" sz="1200" spc="-5" dirty="0"/>
                        <a:t>o</a:t>
                      </a:r>
                      <a:r>
                        <a:rPr lang="en-AU" sz="1200" dirty="0"/>
                        <a:t>w</a:t>
                      </a:r>
                      <a:r>
                        <a:rPr lang="en-AU" sz="1200" spc="-15" dirty="0"/>
                        <a:t> </a:t>
                      </a:r>
                      <a:r>
                        <a:rPr lang="en-AU" sz="1200" spc="-5" dirty="0"/>
                        <a:t>30</a:t>
                      </a:r>
                      <a:r>
                        <a:rPr lang="en-AU" sz="1200" dirty="0"/>
                        <a:t>°C</a:t>
                      </a:r>
                      <a:r>
                        <a:rPr lang="en-AU" sz="1200" spc="-15" dirty="0"/>
                        <a:t> </a:t>
                      </a:r>
                      <a:r>
                        <a:rPr lang="en-AU" sz="1200" spc="5" dirty="0"/>
                        <a:t>f</a:t>
                      </a:r>
                      <a:r>
                        <a:rPr lang="en-AU" sz="1200" spc="-5" dirty="0"/>
                        <a:t>o</a:t>
                      </a:r>
                      <a:r>
                        <a:rPr lang="en-AU" sz="1200" dirty="0"/>
                        <a:t>r</a:t>
                      </a:r>
                      <a:r>
                        <a:rPr lang="en-AU" sz="1200" spc="-30" dirty="0"/>
                        <a:t> </a:t>
                      </a:r>
                      <a:r>
                        <a:rPr lang="en-AU" sz="1200" spc="-5" dirty="0"/>
                        <a:t>u</a:t>
                      </a:r>
                      <a:r>
                        <a:rPr lang="en-AU" sz="1200" dirty="0"/>
                        <a:t>p</a:t>
                      </a:r>
                      <a:r>
                        <a:rPr lang="en-AU" sz="1200" spc="-10" dirty="0"/>
                        <a:t> </a:t>
                      </a:r>
                      <a:r>
                        <a:rPr lang="en-AU" sz="1200" spc="5" dirty="0"/>
                        <a:t>t</a:t>
                      </a:r>
                      <a:r>
                        <a:rPr lang="en-AU" sz="1200" dirty="0"/>
                        <a:t>o</a:t>
                      </a:r>
                      <a:r>
                        <a:rPr lang="en-AU" sz="1200" spc="-20" dirty="0"/>
                        <a:t> </a:t>
                      </a:r>
                      <a:r>
                        <a:rPr lang="en-AU" sz="1200" dirty="0"/>
                        <a:t>2</a:t>
                      </a:r>
                      <a:r>
                        <a:rPr lang="en-AU" sz="1200" spc="-10" dirty="0"/>
                        <a:t> </a:t>
                      </a:r>
                      <a:r>
                        <a:rPr lang="en-AU" sz="1200" spc="-20" dirty="0"/>
                        <a:t>y</a:t>
                      </a:r>
                      <a:r>
                        <a:rPr lang="en-AU" sz="1200" spc="-5" dirty="0"/>
                        <a:t>ea</a:t>
                      </a:r>
                      <a:r>
                        <a:rPr lang="en-AU" sz="1200" dirty="0"/>
                        <a:t>r</a:t>
                      </a:r>
                      <a:r>
                        <a:rPr lang="en-AU" sz="1200" spc="5" dirty="0"/>
                        <a:t>s</a:t>
                      </a:r>
                      <a:endParaRPr lang="en-AU" sz="1200" spc="-10" dirty="0"/>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Pr</a:t>
                      </a:r>
                      <a:r>
                        <a:rPr lang="en-AU" sz="1200" spc="-5" dirty="0"/>
                        <a:t>o</a:t>
                      </a:r>
                      <a:r>
                        <a:rPr lang="en-AU" sz="1200" spc="5" dirty="0"/>
                        <a:t>t</a:t>
                      </a:r>
                      <a:r>
                        <a:rPr lang="en-AU" sz="1200" spc="-5" dirty="0"/>
                        <a:t>e</a:t>
                      </a:r>
                      <a:r>
                        <a:rPr lang="en-AU" sz="1200" spc="5" dirty="0"/>
                        <a:t>c</a:t>
                      </a:r>
                      <a:r>
                        <a:rPr lang="en-AU" sz="1200" dirty="0"/>
                        <a:t>t</a:t>
                      </a:r>
                      <a:r>
                        <a:rPr lang="en-AU" sz="1200" spc="-50" dirty="0"/>
                        <a:t> </a:t>
                      </a:r>
                      <a:r>
                        <a:rPr lang="en-AU" sz="1200" spc="5" dirty="0"/>
                        <a:t>f</a:t>
                      </a:r>
                      <a:r>
                        <a:rPr lang="en-AU" sz="1200" dirty="0"/>
                        <a:t>r</a:t>
                      </a:r>
                      <a:r>
                        <a:rPr lang="en-AU" sz="1200" spc="-5" dirty="0"/>
                        <a:t>o</a:t>
                      </a:r>
                      <a:r>
                        <a:rPr lang="en-AU" sz="1200" dirty="0"/>
                        <a:t>m</a:t>
                      </a:r>
                      <a:r>
                        <a:rPr lang="en-AU" sz="1200" spc="-25" dirty="0"/>
                        <a:t> </a:t>
                      </a:r>
                      <a:r>
                        <a:rPr lang="en-AU" sz="1200" dirty="0"/>
                        <a:t>li</a:t>
                      </a:r>
                      <a:r>
                        <a:rPr lang="en-AU" sz="1200" spc="-5" dirty="0"/>
                        <a:t>gh</a:t>
                      </a:r>
                      <a:r>
                        <a:rPr lang="en-AU" sz="1200" spc="5" dirty="0"/>
                        <a:t>t</a:t>
                      </a:r>
                      <a:r>
                        <a:rPr lang="en-AU" sz="1200" dirty="0"/>
                        <a:t>. </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spc="-10" dirty="0"/>
                        <a:t>D</a:t>
                      </a:r>
                      <a:r>
                        <a:rPr lang="en-AU" sz="1200" dirty="0"/>
                        <a:t>o</a:t>
                      </a:r>
                      <a:r>
                        <a:rPr lang="en-AU" sz="1200" spc="-10" dirty="0"/>
                        <a:t> </a:t>
                      </a:r>
                      <a:r>
                        <a:rPr lang="en-AU" sz="1200" spc="-5" dirty="0"/>
                        <a:t>no</a:t>
                      </a:r>
                      <a:r>
                        <a:rPr lang="en-AU" sz="1200" dirty="0"/>
                        <a:t>t</a:t>
                      </a:r>
                      <a:r>
                        <a:rPr lang="en-AU" sz="1200" spc="-15" dirty="0"/>
                        <a:t> </a:t>
                      </a:r>
                      <a:r>
                        <a:rPr lang="en-AU" sz="1200" spc="5" dirty="0"/>
                        <a:t>f</a:t>
                      </a:r>
                      <a:r>
                        <a:rPr lang="en-AU" sz="1200" dirty="0"/>
                        <a:t>r</a:t>
                      </a:r>
                      <a:r>
                        <a:rPr lang="en-AU" sz="1200" spc="-5" dirty="0"/>
                        <a:t>ee</a:t>
                      </a:r>
                      <a:r>
                        <a:rPr lang="en-AU" sz="1200" spc="5" dirty="0"/>
                        <a:t>z</a:t>
                      </a:r>
                      <a:r>
                        <a:rPr lang="en-AU" sz="1200" spc="-5" dirty="0"/>
                        <a:t>e</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3324">
                <a:tc>
                  <a:txBody>
                    <a:bodyPr/>
                    <a:lstStyle/>
                    <a:p>
                      <a:r>
                        <a:rPr lang="en-AU" sz="12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First 30 minutes: 0.01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Second 30 minutes: 0.02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If tolerated increase by a further 0.02 mL/kg/minute each 30 minutes to maximum 0.08 mL/kg/minute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Maximum rate 0.08mL/kg/minute (4.8mL/kg/hour)</a:t>
                      </a:r>
                      <a:endParaRPr lang="en-AU" sz="1200" dirty="0">
                        <a:latin typeface="+mn-lt"/>
                        <a:cs typeface="Aria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525618"/>
                  </a:ext>
                </a:extLst>
              </a:tr>
            </a:tbl>
          </a:graphicData>
        </a:graphic>
      </p:graphicFrame>
      <p:sp>
        <p:nvSpPr>
          <p:cNvPr id="4" name="TextBox 3">
            <a:extLst>
              <a:ext uri="{FF2B5EF4-FFF2-40B4-BE49-F238E27FC236}">
                <a16:creationId xmlns:a16="http://schemas.microsoft.com/office/drawing/2014/main" id="{9DF920FF-D578-22B6-2152-23CBA3476ECA}"/>
              </a:ext>
            </a:extLst>
          </p:cNvPr>
          <p:cNvSpPr txBox="1"/>
          <p:nvPr/>
        </p:nvSpPr>
        <p:spPr>
          <a:xfrm>
            <a:off x="735063" y="4087690"/>
            <a:ext cx="7769842" cy="369332"/>
          </a:xfrm>
          <a:prstGeom prst="rect">
            <a:avLst/>
          </a:prstGeom>
          <a:noFill/>
        </p:spPr>
        <p:txBody>
          <a:bodyPr wrap="square" rtlCol="0">
            <a:spAutoFit/>
          </a:bodyPr>
          <a:lstStyle/>
          <a:p>
            <a:r>
              <a:rPr lang="en-AU" sz="900" b="1" spc="-10" dirty="0"/>
              <a:t>Note: B. </a:t>
            </a:r>
            <a:r>
              <a:rPr lang="en-AU" sz="900" b="1" spc="-10" dirty="0" err="1"/>
              <a:t>F</a:t>
            </a:r>
            <a:r>
              <a:rPr lang="en-AU" sz="900" b="1" dirty="0" err="1"/>
              <a:t>l</a:t>
            </a:r>
            <a:r>
              <a:rPr lang="en-AU" sz="900" b="1" spc="-5" dirty="0" err="1"/>
              <a:t>eboga</a:t>
            </a:r>
            <a:r>
              <a:rPr lang="en-AU" sz="900" b="1" spc="-10" dirty="0" err="1"/>
              <a:t>mm</a:t>
            </a:r>
            <a:r>
              <a:rPr lang="en-AU" sz="900" b="1" dirty="0" err="1"/>
              <a:t>a</a:t>
            </a:r>
            <a:r>
              <a:rPr lang="en-AU" sz="900" b="1" spc="-40" dirty="0"/>
              <a:t> </a:t>
            </a:r>
            <a:r>
              <a:rPr lang="en-AU" sz="900" b="1" spc="-5" dirty="0"/>
              <a:t>5</a:t>
            </a:r>
            <a:r>
              <a:rPr lang="en-AU" sz="900" b="1" dirty="0"/>
              <a:t>%</a:t>
            </a:r>
            <a:r>
              <a:rPr lang="en-AU" sz="900" b="1" spc="-10" dirty="0"/>
              <a:t> and</a:t>
            </a:r>
            <a:r>
              <a:rPr lang="en-AU" sz="900" b="1" spc="5" dirty="0"/>
              <a:t> </a:t>
            </a:r>
            <a:r>
              <a:rPr lang="en-AU" sz="900" b="1" spc="-5" dirty="0"/>
              <a:t>10</a:t>
            </a:r>
            <a:r>
              <a:rPr lang="en-AU" sz="900" b="1" dirty="0"/>
              <a:t>%</a:t>
            </a:r>
            <a:r>
              <a:rPr lang="en-AU" sz="900" b="1" spc="-5" dirty="0"/>
              <a:t> </a:t>
            </a:r>
            <a:r>
              <a:rPr lang="en-AU" sz="900" b="1" dirty="0"/>
              <a:t>is</a:t>
            </a:r>
            <a:r>
              <a:rPr lang="en-AU" sz="900" b="1" spc="-15" dirty="0"/>
              <a:t> </a:t>
            </a:r>
            <a:r>
              <a:rPr lang="en-AU" sz="900" b="1" spc="5" dirty="0"/>
              <a:t>c</a:t>
            </a:r>
            <a:r>
              <a:rPr lang="en-AU" sz="900" b="1" spc="-5" dirty="0"/>
              <a:t>on</a:t>
            </a:r>
            <a:r>
              <a:rPr lang="en-AU" sz="900" b="1" spc="5" dirty="0"/>
              <a:t>t</a:t>
            </a:r>
            <a:r>
              <a:rPr lang="en-AU" sz="900" b="1" dirty="0"/>
              <a:t>r</a:t>
            </a:r>
            <a:r>
              <a:rPr lang="en-AU" sz="900" b="1" spc="-5" dirty="0"/>
              <a:t>a</a:t>
            </a:r>
            <a:r>
              <a:rPr lang="en-AU" sz="900" b="1" dirty="0"/>
              <a:t>i</a:t>
            </a:r>
            <a:r>
              <a:rPr lang="en-AU" sz="900" b="1" spc="-5" dirty="0"/>
              <a:t>n</a:t>
            </a:r>
            <a:r>
              <a:rPr lang="en-AU" sz="900" b="1" spc="-15" dirty="0"/>
              <a:t>d</a:t>
            </a:r>
            <a:r>
              <a:rPr lang="en-AU" sz="900" b="1" dirty="0"/>
              <a:t>i</a:t>
            </a:r>
            <a:r>
              <a:rPr lang="en-AU" sz="900" b="1" spc="5" dirty="0"/>
              <a:t>c</a:t>
            </a:r>
            <a:r>
              <a:rPr lang="en-AU" sz="900" b="1" spc="-15" dirty="0"/>
              <a:t>a</a:t>
            </a:r>
            <a:r>
              <a:rPr lang="en-AU" sz="900" b="1" spc="5" dirty="0"/>
              <a:t>t</a:t>
            </a:r>
            <a:r>
              <a:rPr lang="en-AU" sz="900" b="1" spc="-15" dirty="0"/>
              <a:t>e</a:t>
            </a:r>
            <a:r>
              <a:rPr lang="en-AU" sz="900" b="1" dirty="0"/>
              <a:t>d</a:t>
            </a:r>
            <a:r>
              <a:rPr lang="en-AU" sz="900" b="1" spc="-45" dirty="0"/>
              <a:t> </a:t>
            </a:r>
            <a:r>
              <a:rPr lang="en-AU" sz="900" b="1" dirty="0"/>
              <a:t>in</a:t>
            </a:r>
            <a:r>
              <a:rPr lang="en-AU" sz="900" b="1" spc="-10" dirty="0"/>
              <a:t> </a:t>
            </a:r>
            <a:r>
              <a:rPr lang="en-AU" sz="900" b="1" spc="-5" dirty="0"/>
              <a:t>bab</a:t>
            </a:r>
            <a:r>
              <a:rPr lang="en-AU" sz="900" b="1" dirty="0"/>
              <a:t>i</a:t>
            </a:r>
            <a:r>
              <a:rPr lang="en-AU" sz="900" b="1" spc="-5" dirty="0"/>
              <a:t>e</a:t>
            </a:r>
            <a:r>
              <a:rPr lang="en-AU" sz="900" b="1" dirty="0"/>
              <a:t>s</a:t>
            </a:r>
            <a:r>
              <a:rPr lang="en-AU" sz="900" b="1" spc="-25" dirty="0"/>
              <a:t> </a:t>
            </a:r>
            <a:r>
              <a:rPr lang="en-AU" sz="900" b="1" spc="-5" dirty="0"/>
              <a:t>an</a:t>
            </a:r>
            <a:r>
              <a:rPr lang="en-AU" sz="900" b="1" dirty="0"/>
              <a:t>d</a:t>
            </a:r>
            <a:r>
              <a:rPr lang="en-AU" sz="900" b="1" spc="-20" dirty="0"/>
              <a:t> y</a:t>
            </a:r>
            <a:r>
              <a:rPr lang="en-AU" sz="900" b="1" spc="-5" dirty="0"/>
              <a:t>oun</a:t>
            </a:r>
            <a:r>
              <a:rPr lang="en-AU" sz="900" b="1" dirty="0"/>
              <a:t>g</a:t>
            </a:r>
            <a:r>
              <a:rPr lang="en-AU" sz="900" b="1" spc="-10" dirty="0"/>
              <a:t> </a:t>
            </a:r>
            <a:r>
              <a:rPr lang="en-AU" sz="900" b="1" spc="5" dirty="0"/>
              <a:t>c</a:t>
            </a:r>
            <a:r>
              <a:rPr lang="en-AU" sz="900" b="1" spc="-5" dirty="0"/>
              <a:t>h</a:t>
            </a:r>
            <a:r>
              <a:rPr lang="en-AU" sz="900" b="1" dirty="0"/>
              <a:t>il</a:t>
            </a:r>
            <a:r>
              <a:rPr lang="en-AU" sz="900" b="1" spc="-5" dirty="0"/>
              <a:t>d</a:t>
            </a:r>
            <a:r>
              <a:rPr lang="en-AU" sz="900" b="1" dirty="0"/>
              <a:t>r</a:t>
            </a:r>
            <a:r>
              <a:rPr lang="en-AU" sz="900" b="1" spc="-5" dirty="0"/>
              <a:t>e</a:t>
            </a:r>
            <a:r>
              <a:rPr lang="en-AU" sz="900" b="1" dirty="0"/>
              <a:t>n</a:t>
            </a:r>
            <a:r>
              <a:rPr lang="en-AU" sz="900" b="1" spc="-30" dirty="0"/>
              <a:t> </a:t>
            </a:r>
            <a:r>
              <a:rPr lang="en-AU" sz="900" spc="-5" dirty="0"/>
              <a:t>a</a:t>
            </a:r>
            <a:r>
              <a:rPr lang="en-AU" sz="900" dirty="0"/>
              <a:t>s </a:t>
            </a:r>
            <a:r>
              <a:rPr lang="en-AU" sz="900" spc="-5" dirty="0"/>
              <a:t>he</a:t>
            </a:r>
            <a:r>
              <a:rPr lang="en-AU" sz="900" dirty="0"/>
              <a:t>r</a:t>
            </a:r>
            <a:r>
              <a:rPr lang="en-AU" sz="900" spc="-5" dirty="0"/>
              <a:t>ed</a:t>
            </a:r>
            <a:r>
              <a:rPr lang="en-AU" sz="900" dirty="0"/>
              <a:t>i</a:t>
            </a:r>
            <a:r>
              <a:rPr lang="en-AU" sz="900" spc="5" dirty="0"/>
              <a:t>t</a:t>
            </a:r>
            <a:r>
              <a:rPr lang="en-AU" sz="900" spc="-5" dirty="0"/>
              <a:t>a</a:t>
            </a:r>
            <a:r>
              <a:rPr lang="en-AU" sz="900" spc="-15" dirty="0"/>
              <a:t>r</a:t>
            </a:r>
            <a:r>
              <a:rPr lang="en-AU" sz="900" dirty="0"/>
              <a:t>y</a:t>
            </a:r>
            <a:r>
              <a:rPr lang="en-AU" sz="900" spc="-40" dirty="0"/>
              <a:t> </a:t>
            </a:r>
            <a:r>
              <a:rPr lang="en-AU" sz="900" spc="5" dirty="0"/>
              <a:t>f</a:t>
            </a:r>
            <a:r>
              <a:rPr lang="en-AU" sz="900" dirty="0"/>
              <a:t>r</a:t>
            </a:r>
            <a:r>
              <a:rPr lang="en-AU" sz="900" spc="-5" dirty="0"/>
              <a:t>u</a:t>
            </a:r>
            <a:r>
              <a:rPr lang="en-AU" sz="900" spc="5" dirty="0"/>
              <a:t>ct</a:t>
            </a:r>
            <a:r>
              <a:rPr lang="en-AU" sz="900" spc="-5" dirty="0"/>
              <a:t>o</a:t>
            </a:r>
            <a:r>
              <a:rPr lang="en-AU" sz="900" spc="-10" dirty="0"/>
              <a:t>s</a:t>
            </a:r>
            <a:r>
              <a:rPr lang="en-AU" sz="900" dirty="0"/>
              <a:t>e</a:t>
            </a:r>
            <a:r>
              <a:rPr lang="en-AU" sz="900" spc="-45" dirty="0"/>
              <a:t> </a:t>
            </a:r>
            <a:r>
              <a:rPr lang="en-AU" sz="900" dirty="0"/>
              <a:t>i</a:t>
            </a:r>
            <a:r>
              <a:rPr lang="en-AU" sz="900" spc="-5" dirty="0"/>
              <a:t>n</a:t>
            </a:r>
            <a:r>
              <a:rPr lang="en-AU" sz="900" spc="5" dirty="0"/>
              <a:t>t</a:t>
            </a:r>
            <a:r>
              <a:rPr lang="en-AU" sz="900" spc="-5" dirty="0"/>
              <a:t>o</a:t>
            </a:r>
            <a:r>
              <a:rPr lang="en-AU" sz="900" dirty="0"/>
              <a:t>l</a:t>
            </a:r>
            <a:r>
              <a:rPr lang="en-AU" sz="900" spc="-5" dirty="0"/>
              <a:t>e</a:t>
            </a:r>
            <a:r>
              <a:rPr lang="en-AU" sz="900" dirty="0"/>
              <a:t>r</a:t>
            </a:r>
            <a:r>
              <a:rPr lang="en-AU" sz="900" spc="-5" dirty="0"/>
              <a:t>an</a:t>
            </a:r>
            <a:r>
              <a:rPr lang="en-AU" sz="900" spc="-10" dirty="0"/>
              <a:t>c</a:t>
            </a:r>
            <a:r>
              <a:rPr lang="en-AU" sz="900" dirty="0"/>
              <a:t>e</a:t>
            </a:r>
            <a:r>
              <a:rPr lang="en-AU" sz="900" spc="-45" dirty="0"/>
              <a:t> </a:t>
            </a:r>
            <a:r>
              <a:rPr lang="en-AU" sz="900" spc="-10" dirty="0"/>
              <a:t>m</a:t>
            </a:r>
            <a:r>
              <a:rPr lang="en-AU" sz="900" spc="-5" dirty="0"/>
              <a:t>a</a:t>
            </a:r>
            <a:r>
              <a:rPr lang="en-AU" sz="900" dirty="0"/>
              <a:t>y</a:t>
            </a:r>
            <a:r>
              <a:rPr lang="en-AU" sz="900" spc="-15" dirty="0"/>
              <a:t> </a:t>
            </a:r>
            <a:r>
              <a:rPr lang="en-AU" sz="900" spc="-5" dirty="0"/>
              <a:t>no</a:t>
            </a:r>
            <a:r>
              <a:rPr lang="en-AU" sz="900" dirty="0"/>
              <a:t>t</a:t>
            </a:r>
            <a:r>
              <a:rPr lang="en-AU" sz="900" spc="-15" dirty="0"/>
              <a:t> </a:t>
            </a:r>
            <a:r>
              <a:rPr lang="en-AU" sz="900" spc="-20" dirty="0"/>
              <a:t>y</a:t>
            </a:r>
            <a:r>
              <a:rPr lang="en-AU" sz="900" spc="-5" dirty="0"/>
              <a:t>e</a:t>
            </a:r>
            <a:r>
              <a:rPr lang="en-AU" sz="900" dirty="0"/>
              <a:t>t </a:t>
            </a:r>
            <a:r>
              <a:rPr lang="en-AU" sz="900" spc="-5" dirty="0"/>
              <a:t>b</a:t>
            </a:r>
            <a:r>
              <a:rPr lang="en-AU" sz="900" dirty="0"/>
              <a:t>e</a:t>
            </a:r>
            <a:r>
              <a:rPr lang="en-AU" sz="900" spc="-10" dirty="0"/>
              <a:t> </a:t>
            </a:r>
            <a:r>
              <a:rPr lang="en-AU" sz="900" spc="-5" dirty="0"/>
              <a:t>d</a:t>
            </a:r>
            <a:r>
              <a:rPr lang="en-AU" sz="900" dirty="0"/>
              <a:t>i</a:t>
            </a:r>
            <a:r>
              <a:rPr lang="en-AU" sz="900" spc="-5" dirty="0"/>
              <a:t>agno</a:t>
            </a:r>
            <a:r>
              <a:rPr lang="en-AU" sz="900" spc="5" dirty="0"/>
              <a:t>s</a:t>
            </a:r>
            <a:r>
              <a:rPr lang="en-AU" sz="900" spc="-5" dirty="0"/>
              <a:t>e</a:t>
            </a:r>
            <a:r>
              <a:rPr lang="en-AU" sz="900" dirty="0"/>
              <a:t>d</a:t>
            </a:r>
            <a:r>
              <a:rPr lang="en-AU" sz="900" spc="-55" dirty="0"/>
              <a:t> </a:t>
            </a:r>
            <a:r>
              <a:rPr lang="en-AU" sz="900" spc="-5" dirty="0"/>
              <a:t>an</a:t>
            </a:r>
            <a:r>
              <a:rPr lang="en-AU" sz="900" dirty="0"/>
              <a:t>d</a:t>
            </a:r>
            <a:r>
              <a:rPr lang="en-AU" sz="900" spc="-20" dirty="0"/>
              <a:t> </a:t>
            </a:r>
            <a:r>
              <a:rPr lang="en-AU" sz="900" spc="-10" dirty="0"/>
              <a:t>m</a:t>
            </a:r>
            <a:r>
              <a:rPr lang="en-AU" sz="900" spc="-5" dirty="0"/>
              <a:t>a</a:t>
            </a:r>
            <a:r>
              <a:rPr lang="en-AU" sz="900" dirty="0"/>
              <a:t>y l</a:t>
            </a:r>
            <a:r>
              <a:rPr lang="en-AU" sz="900" spc="-5" dirty="0"/>
              <a:t>ea</a:t>
            </a:r>
            <a:r>
              <a:rPr lang="en-AU" sz="900" dirty="0"/>
              <a:t>d</a:t>
            </a:r>
            <a:r>
              <a:rPr lang="en-AU" sz="900" spc="-20" dirty="0"/>
              <a:t> </a:t>
            </a:r>
            <a:r>
              <a:rPr lang="en-AU" sz="900" spc="5" dirty="0"/>
              <a:t>t</a:t>
            </a:r>
            <a:r>
              <a:rPr lang="en-AU" sz="900" dirty="0"/>
              <a:t>o</a:t>
            </a:r>
            <a:r>
              <a:rPr lang="en-AU" sz="900" spc="-20" dirty="0"/>
              <a:t> </a:t>
            </a:r>
            <a:r>
              <a:rPr lang="en-AU" sz="900" dirty="0"/>
              <a:t>a </a:t>
            </a:r>
            <a:r>
              <a:rPr lang="en-AU" sz="900" spc="5" dirty="0"/>
              <a:t>f</a:t>
            </a:r>
            <a:r>
              <a:rPr lang="en-AU" sz="900" spc="-5" dirty="0"/>
              <a:t>a</a:t>
            </a:r>
            <a:r>
              <a:rPr lang="en-AU" sz="900" spc="5" dirty="0"/>
              <a:t>t</a:t>
            </a:r>
            <a:r>
              <a:rPr lang="en-AU" sz="900" spc="-5" dirty="0"/>
              <a:t>a</a:t>
            </a:r>
            <a:r>
              <a:rPr lang="en-AU" sz="900" dirty="0"/>
              <a:t>l</a:t>
            </a:r>
            <a:r>
              <a:rPr lang="en-AU" sz="900" spc="-30" dirty="0"/>
              <a:t> </a:t>
            </a:r>
            <a:r>
              <a:rPr lang="en-AU" sz="900" dirty="0"/>
              <a:t>r</a:t>
            </a:r>
            <a:r>
              <a:rPr lang="en-AU" sz="900" spc="-5" dirty="0"/>
              <a:t>ea</a:t>
            </a:r>
            <a:r>
              <a:rPr lang="en-AU" sz="900" spc="5" dirty="0"/>
              <a:t>ct</a:t>
            </a:r>
            <a:r>
              <a:rPr lang="en-AU" sz="900" dirty="0"/>
              <a:t>i</a:t>
            </a:r>
            <a:r>
              <a:rPr lang="en-AU" sz="900" spc="-5" dirty="0"/>
              <a:t>o</a:t>
            </a:r>
            <a:r>
              <a:rPr lang="en-AU" sz="900" dirty="0"/>
              <a:t>n</a:t>
            </a:r>
            <a:r>
              <a:rPr lang="en-AU" sz="900" spc="-45" dirty="0"/>
              <a:t> </a:t>
            </a:r>
            <a:r>
              <a:rPr lang="en-AU" sz="900" spc="-5" dirty="0"/>
              <a:t>a</a:t>
            </a:r>
            <a:r>
              <a:rPr lang="en-AU" sz="900" spc="5" dirty="0"/>
              <a:t>ss</a:t>
            </a:r>
            <a:r>
              <a:rPr lang="en-AU" sz="900" spc="-5" dirty="0"/>
              <a:t>o</a:t>
            </a:r>
            <a:r>
              <a:rPr lang="en-AU" sz="900" spc="5" dirty="0"/>
              <a:t>c</a:t>
            </a:r>
            <a:r>
              <a:rPr lang="en-AU" sz="900" dirty="0"/>
              <a:t>i</a:t>
            </a:r>
            <a:r>
              <a:rPr lang="en-AU" sz="900" spc="-5" dirty="0"/>
              <a:t>a</a:t>
            </a:r>
            <a:r>
              <a:rPr lang="en-AU" sz="900" spc="-10" dirty="0"/>
              <a:t>t</a:t>
            </a:r>
            <a:r>
              <a:rPr lang="en-AU" sz="900" spc="-5" dirty="0"/>
              <a:t>e</a:t>
            </a:r>
            <a:r>
              <a:rPr lang="en-AU" sz="900" dirty="0"/>
              <a:t>d</a:t>
            </a:r>
            <a:r>
              <a:rPr lang="en-AU" sz="900" spc="-55" dirty="0"/>
              <a:t> </a:t>
            </a:r>
            <a:r>
              <a:rPr lang="en-AU" sz="900" spc="-20" dirty="0"/>
              <a:t>w</a:t>
            </a:r>
            <a:r>
              <a:rPr lang="en-AU" sz="900" dirty="0"/>
              <a:t>i</a:t>
            </a:r>
            <a:r>
              <a:rPr lang="en-AU" sz="900" spc="5" dirty="0"/>
              <a:t>t</a:t>
            </a:r>
            <a:r>
              <a:rPr lang="en-AU" sz="900" dirty="0"/>
              <a:t>h</a:t>
            </a:r>
            <a:r>
              <a:rPr lang="en-AU" sz="900" spc="5" dirty="0"/>
              <a:t> t</a:t>
            </a:r>
            <a:r>
              <a:rPr lang="en-AU" sz="900" spc="-5" dirty="0"/>
              <a:t>h</a:t>
            </a:r>
            <a:r>
              <a:rPr lang="en-AU" sz="900" dirty="0"/>
              <a:t>e</a:t>
            </a:r>
            <a:r>
              <a:rPr lang="en-AU" sz="900" spc="-20" dirty="0"/>
              <a:t> </a:t>
            </a:r>
            <a:r>
              <a:rPr lang="en-AU" sz="900" spc="5" dirty="0"/>
              <a:t>s</a:t>
            </a:r>
            <a:r>
              <a:rPr lang="en-AU" sz="900" spc="-5" dirty="0"/>
              <a:t>o</a:t>
            </a:r>
            <a:r>
              <a:rPr lang="en-AU" sz="900" dirty="0"/>
              <a:t>r</a:t>
            </a:r>
            <a:r>
              <a:rPr lang="en-AU" sz="900" spc="-5" dirty="0"/>
              <a:t>b</a:t>
            </a:r>
            <a:r>
              <a:rPr lang="en-AU" sz="900" dirty="0"/>
              <a:t>i</a:t>
            </a:r>
            <a:r>
              <a:rPr lang="en-AU" sz="900" spc="5" dirty="0"/>
              <a:t>t</a:t>
            </a:r>
            <a:r>
              <a:rPr lang="en-AU" sz="900" spc="-5" dirty="0"/>
              <a:t>o</a:t>
            </a:r>
            <a:r>
              <a:rPr lang="en-AU" sz="900" dirty="0"/>
              <a:t>l</a:t>
            </a:r>
            <a:r>
              <a:rPr lang="en-AU" sz="900" spc="-45" dirty="0"/>
              <a:t> </a:t>
            </a:r>
            <a:r>
              <a:rPr lang="en-AU" sz="900" spc="5" dirty="0"/>
              <a:t>st</a:t>
            </a:r>
            <a:r>
              <a:rPr lang="en-AU" sz="900" spc="-5" dirty="0"/>
              <a:t>ab</a:t>
            </a:r>
            <a:r>
              <a:rPr lang="en-AU" sz="900" dirty="0"/>
              <a:t>ili</a:t>
            </a:r>
            <a:r>
              <a:rPr lang="en-AU" sz="900" spc="5" dirty="0"/>
              <a:t>s</a:t>
            </a:r>
            <a:r>
              <a:rPr lang="en-AU" sz="900" spc="-5" dirty="0"/>
              <a:t>e</a:t>
            </a:r>
            <a:r>
              <a:rPr lang="en-AU" sz="900" spc="-85" dirty="0"/>
              <a:t>r</a:t>
            </a:r>
            <a:r>
              <a:rPr lang="en-AU" sz="900" dirty="0"/>
              <a:t>.</a:t>
            </a:r>
            <a:endParaRPr lang="en-AU" sz="900" dirty="0">
              <a:solidFill>
                <a:srgbClr val="C00000"/>
              </a:solidFill>
            </a:endParaRPr>
          </a:p>
        </p:txBody>
      </p:sp>
      <p:sp>
        <p:nvSpPr>
          <p:cNvPr id="6" name="TextBox 5">
            <a:extLst>
              <a:ext uri="{FF2B5EF4-FFF2-40B4-BE49-F238E27FC236}">
                <a16:creationId xmlns:a16="http://schemas.microsoft.com/office/drawing/2014/main" id="{3F947E79-BC2B-5E4A-7543-2651FA736D94}"/>
              </a:ext>
            </a:extLst>
          </p:cNvPr>
          <p:cNvSpPr txBox="1"/>
          <p:nvPr/>
        </p:nvSpPr>
        <p:spPr>
          <a:xfrm>
            <a:off x="1398874" y="4420148"/>
            <a:ext cx="4213860" cy="207749"/>
          </a:xfrm>
          <a:prstGeom prst="rect">
            <a:avLst/>
          </a:prstGeom>
          <a:noFill/>
        </p:spPr>
        <p:txBody>
          <a:bodyPr wrap="square" rtlCol="0">
            <a:spAutoFit/>
          </a:bodyPr>
          <a:lstStyle/>
          <a:p>
            <a:r>
              <a:rPr lang="en-AU" sz="750" dirty="0"/>
              <a:t>Image: </a:t>
            </a:r>
            <a:r>
              <a:rPr lang="en-AU" sz="750" dirty="0">
                <a:hlinkClick r:id="rId4"/>
              </a:rPr>
              <a:t>https://www.grifols.com/en/product/-/product/spain/flebogamma_10_dif</a:t>
            </a:r>
            <a:r>
              <a:rPr lang="en-AU" sz="750" dirty="0"/>
              <a:t> </a:t>
            </a:r>
          </a:p>
        </p:txBody>
      </p:sp>
    </p:spTree>
    <p:extLst>
      <p:ext uri="{BB962C8B-B14F-4D97-AF65-F5344CB8AC3E}">
        <p14:creationId xmlns:p14="http://schemas.microsoft.com/office/powerpoint/2010/main" val="182652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5B025C-DF6B-F659-2F58-3557686514C1}"/>
              </a:ext>
            </a:extLst>
          </p:cNvPr>
          <p:cNvSpPr txBox="1">
            <a:spLocks noGrp="1"/>
          </p:cNvSpPr>
          <p:nvPr>
            <p:ph type="title" idx="4294967295"/>
          </p:nvPr>
        </p:nvSpPr>
        <p:spPr>
          <a:xfrm>
            <a:off x="180575" y="91958"/>
            <a:ext cx="4572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Acknowledgment of Country</a:t>
            </a:r>
          </a:p>
        </p:txBody>
      </p:sp>
    </p:spTree>
    <p:extLst>
      <p:ext uri="{BB962C8B-B14F-4D97-AF65-F5344CB8AC3E}">
        <p14:creationId xmlns:p14="http://schemas.microsoft.com/office/powerpoint/2010/main" val="3736100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EB69-30BA-2C18-968A-7F227BA6BDE7}"/>
              </a:ext>
            </a:extLst>
          </p:cNvPr>
          <p:cNvSpPr>
            <a:spLocks noGrp="1"/>
          </p:cNvSpPr>
          <p:nvPr>
            <p:ph type="title"/>
          </p:nvPr>
        </p:nvSpPr>
        <p:spPr/>
        <p:txBody>
          <a:bodyPr/>
          <a:lstStyle/>
          <a:p>
            <a:r>
              <a:rPr lang="en-AU" sz="2800" spc="-23" dirty="0" err="1"/>
              <a:t>F</a:t>
            </a:r>
            <a:r>
              <a:rPr lang="en-AU" sz="2800" spc="-11" dirty="0" err="1"/>
              <a:t>l</a:t>
            </a:r>
            <a:r>
              <a:rPr lang="en-AU" sz="2800" spc="-23" dirty="0" err="1"/>
              <a:t>ebogamma</a:t>
            </a:r>
            <a:r>
              <a:rPr lang="en-AU" sz="2800" spc="11" baseline="25525" dirty="0"/>
              <a:t>®</a:t>
            </a:r>
            <a:r>
              <a:rPr lang="en-AU" sz="2800" baseline="25525" dirty="0"/>
              <a:t> </a:t>
            </a:r>
            <a:r>
              <a:rPr lang="en-AU" sz="2800" spc="-242" baseline="25525" dirty="0"/>
              <a:t> </a:t>
            </a:r>
            <a:r>
              <a:rPr lang="en-AU" sz="2800" spc="-11" dirty="0"/>
              <a:t>10</a:t>
            </a:r>
            <a:r>
              <a:rPr lang="en-AU" sz="2800" spc="-19" dirty="0"/>
              <a:t>%</a:t>
            </a:r>
            <a:r>
              <a:rPr lang="en-AU" sz="2800" dirty="0"/>
              <a:t> </a:t>
            </a:r>
            <a:r>
              <a:rPr lang="en-AU" sz="2800" spc="-23" dirty="0"/>
              <a:t>D</a:t>
            </a:r>
            <a:r>
              <a:rPr lang="en-AU" sz="2800" spc="-11" dirty="0"/>
              <a:t>IF</a:t>
            </a:r>
            <a:r>
              <a:rPr lang="en-AU" sz="2800" spc="4" dirty="0"/>
              <a:t> </a:t>
            </a:r>
            <a:r>
              <a:rPr lang="en-AU" sz="2800" spc="-8" dirty="0"/>
              <a:t>i</a:t>
            </a:r>
            <a:r>
              <a:rPr lang="en-AU" sz="2800" spc="-11" dirty="0"/>
              <a:t>n</a:t>
            </a:r>
            <a:r>
              <a:rPr lang="en-AU" sz="2800" spc="-8" dirty="0"/>
              <a:t>fusi</a:t>
            </a:r>
            <a:r>
              <a:rPr lang="en-AU" sz="2800" spc="-11" dirty="0"/>
              <a:t>o</a:t>
            </a:r>
            <a:r>
              <a:rPr lang="en-AU" sz="2800" spc="-15" dirty="0"/>
              <a:t>n</a:t>
            </a:r>
            <a:r>
              <a:rPr lang="en-AU" sz="2800" spc="4" dirty="0"/>
              <a:t> </a:t>
            </a:r>
            <a:r>
              <a:rPr lang="en-AU" sz="2800" spc="-8" dirty="0"/>
              <a:t>r</a:t>
            </a:r>
            <a:r>
              <a:rPr lang="en-AU" sz="2800" spc="-11" dirty="0"/>
              <a:t>ate</a:t>
            </a:r>
            <a:r>
              <a:rPr lang="en-AU" sz="2800" spc="-4" dirty="0"/>
              <a:t> </a:t>
            </a:r>
            <a:r>
              <a:rPr lang="en-AU" sz="2800" spc="-11" dirty="0"/>
              <a:t>gu</a:t>
            </a:r>
            <a:r>
              <a:rPr lang="en-AU" sz="2800" spc="-8" dirty="0"/>
              <a:t>ide</a:t>
            </a:r>
            <a:endParaRPr lang="en-AU" dirty="0"/>
          </a:p>
        </p:txBody>
      </p:sp>
      <p:graphicFrame>
        <p:nvGraphicFramePr>
          <p:cNvPr id="4" name="Content Placeholder 3" descr="Infusion rate table for Flebogamma 10%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5FF0C973-42AD-94DE-580A-8FD60113A5F8}"/>
              </a:ext>
            </a:extLst>
          </p:cNvPr>
          <p:cNvGraphicFramePr>
            <a:graphicFrameLocks noGrp="1"/>
          </p:cNvGraphicFramePr>
          <p:nvPr>
            <p:ph idx="1"/>
            <p:extLst>
              <p:ext uri="{D42A27DB-BD31-4B8C-83A1-F6EECF244321}">
                <p14:modId xmlns:p14="http://schemas.microsoft.com/office/powerpoint/2010/main" val="1932704017"/>
              </p:ext>
            </p:extLst>
          </p:nvPr>
        </p:nvGraphicFramePr>
        <p:xfrm>
          <a:off x="225188" y="1215445"/>
          <a:ext cx="8666328" cy="2517615"/>
        </p:xfrm>
        <a:graphic>
          <a:graphicData uri="http://schemas.openxmlformats.org/drawingml/2006/table">
            <a:tbl>
              <a:tblPr firstRow="1" firstCol="1">
                <a:tableStyleId>{22838BEF-8BB2-4498-84A7-C5851F593DF1}</a:tableStyleId>
              </a:tblPr>
              <a:tblGrid>
                <a:gridCol w="821272">
                  <a:extLst>
                    <a:ext uri="{9D8B030D-6E8A-4147-A177-3AD203B41FA5}">
                      <a16:colId xmlns:a16="http://schemas.microsoft.com/office/drawing/2014/main" val="1782623038"/>
                    </a:ext>
                  </a:extLst>
                </a:gridCol>
                <a:gridCol w="752779">
                  <a:extLst>
                    <a:ext uri="{9D8B030D-6E8A-4147-A177-3AD203B41FA5}">
                      <a16:colId xmlns:a16="http://schemas.microsoft.com/office/drawing/2014/main" val="3105441346"/>
                    </a:ext>
                  </a:extLst>
                </a:gridCol>
                <a:gridCol w="545361">
                  <a:extLst>
                    <a:ext uri="{9D8B030D-6E8A-4147-A177-3AD203B41FA5}">
                      <a16:colId xmlns:a16="http://schemas.microsoft.com/office/drawing/2014/main" val="3988679872"/>
                    </a:ext>
                  </a:extLst>
                </a:gridCol>
                <a:gridCol w="545361">
                  <a:extLst>
                    <a:ext uri="{9D8B030D-6E8A-4147-A177-3AD203B41FA5}">
                      <a16:colId xmlns:a16="http://schemas.microsoft.com/office/drawing/2014/main" val="449674583"/>
                    </a:ext>
                  </a:extLst>
                </a:gridCol>
                <a:gridCol w="545361">
                  <a:extLst>
                    <a:ext uri="{9D8B030D-6E8A-4147-A177-3AD203B41FA5}">
                      <a16:colId xmlns:a16="http://schemas.microsoft.com/office/drawing/2014/main" val="2631123713"/>
                    </a:ext>
                  </a:extLst>
                </a:gridCol>
                <a:gridCol w="545361">
                  <a:extLst>
                    <a:ext uri="{9D8B030D-6E8A-4147-A177-3AD203B41FA5}">
                      <a16:colId xmlns:a16="http://schemas.microsoft.com/office/drawing/2014/main" val="2705982395"/>
                    </a:ext>
                  </a:extLst>
                </a:gridCol>
                <a:gridCol w="545361">
                  <a:extLst>
                    <a:ext uri="{9D8B030D-6E8A-4147-A177-3AD203B41FA5}">
                      <a16:colId xmlns:a16="http://schemas.microsoft.com/office/drawing/2014/main" val="3900914881"/>
                    </a:ext>
                  </a:extLst>
                </a:gridCol>
                <a:gridCol w="546653">
                  <a:extLst>
                    <a:ext uri="{9D8B030D-6E8A-4147-A177-3AD203B41FA5}">
                      <a16:colId xmlns:a16="http://schemas.microsoft.com/office/drawing/2014/main" val="25391889"/>
                    </a:ext>
                  </a:extLst>
                </a:gridCol>
                <a:gridCol w="545361">
                  <a:extLst>
                    <a:ext uri="{9D8B030D-6E8A-4147-A177-3AD203B41FA5}">
                      <a16:colId xmlns:a16="http://schemas.microsoft.com/office/drawing/2014/main" val="394381025"/>
                    </a:ext>
                  </a:extLst>
                </a:gridCol>
                <a:gridCol w="545361">
                  <a:extLst>
                    <a:ext uri="{9D8B030D-6E8A-4147-A177-3AD203B41FA5}">
                      <a16:colId xmlns:a16="http://schemas.microsoft.com/office/drawing/2014/main" val="1328148021"/>
                    </a:ext>
                  </a:extLst>
                </a:gridCol>
                <a:gridCol w="545361">
                  <a:extLst>
                    <a:ext uri="{9D8B030D-6E8A-4147-A177-3AD203B41FA5}">
                      <a16:colId xmlns:a16="http://schemas.microsoft.com/office/drawing/2014/main" val="4224863760"/>
                    </a:ext>
                  </a:extLst>
                </a:gridCol>
                <a:gridCol w="545361">
                  <a:extLst>
                    <a:ext uri="{9D8B030D-6E8A-4147-A177-3AD203B41FA5}">
                      <a16:colId xmlns:a16="http://schemas.microsoft.com/office/drawing/2014/main" val="2778521023"/>
                    </a:ext>
                  </a:extLst>
                </a:gridCol>
                <a:gridCol w="545361">
                  <a:extLst>
                    <a:ext uri="{9D8B030D-6E8A-4147-A177-3AD203B41FA5}">
                      <a16:colId xmlns:a16="http://schemas.microsoft.com/office/drawing/2014/main" val="3507273153"/>
                    </a:ext>
                  </a:extLst>
                </a:gridCol>
                <a:gridCol w="546653">
                  <a:extLst>
                    <a:ext uri="{9D8B030D-6E8A-4147-A177-3AD203B41FA5}">
                      <a16:colId xmlns:a16="http://schemas.microsoft.com/office/drawing/2014/main" val="3530254466"/>
                    </a:ext>
                  </a:extLst>
                </a:gridCol>
                <a:gridCol w="545361">
                  <a:extLst>
                    <a:ext uri="{9D8B030D-6E8A-4147-A177-3AD203B41FA5}">
                      <a16:colId xmlns:a16="http://schemas.microsoft.com/office/drawing/2014/main" val="3280548842"/>
                    </a:ext>
                  </a:extLst>
                </a:gridCol>
              </a:tblGrid>
              <a:tr h="487687">
                <a:tc>
                  <a:txBody>
                    <a:bodyPr/>
                    <a:lstStyle/>
                    <a:p>
                      <a:pPr>
                        <a:spcBef>
                          <a:spcPts val="400"/>
                        </a:spcBef>
                        <a:spcAft>
                          <a:spcPts val="300"/>
                        </a:spcAft>
                      </a:pPr>
                      <a:r>
                        <a:rPr lang="en-AU" sz="1050">
                          <a:effectLst/>
                        </a:rPr>
                        <a:t>Infusion rate mL/kg/min</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4068001421"/>
                  </a:ext>
                </a:extLst>
              </a:tr>
              <a:tr h="253741">
                <a:tc>
                  <a:txBody>
                    <a:bodyPr/>
                    <a:lstStyle/>
                    <a:p>
                      <a:pPr>
                        <a:spcBef>
                          <a:spcPts val="400"/>
                        </a:spcBef>
                        <a:spcAft>
                          <a:spcPts val="300"/>
                        </a:spcAft>
                      </a:pPr>
                      <a:r>
                        <a:rPr lang="en-AU" sz="1050" dirty="0">
                          <a:effectLst/>
                        </a:rPr>
                        <a:t>0.01</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0.6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652181370"/>
                  </a:ext>
                </a:extLst>
              </a:tr>
              <a:tr h="253741">
                <a:tc>
                  <a:txBody>
                    <a:bodyPr/>
                    <a:lstStyle/>
                    <a:p>
                      <a:pPr>
                        <a:spcBef>
                          <a:spcPts val="400"/>
                        </a:spcBef>
                        <a:spcAft>
                          <a:spcPts val="300"/>
                        </a:spcAft>
                      </a:pPr>
                      <a:r>
                        <a:rPr lang="en-AU" sz="1050">
                          <a:effectLst/>
                        </a:rPr>
                        <a:t>0.02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273224225"/>
                  </a:ext>
                </a:extLst>
              </a:tr>
              <a:tr h="253741">
                <a:tc>
                  <a:txBody>
                    <a:bodyPr/>
                    <a:lstStyle/>
                    <a:p>
                      <a:pPr>
                        <a:spcBef>
                          <a:spcPts val="400"/>
                        </a:spcBef>
                        <a:spcAft>
                          <a:spcPts val="300"/>
                        </a:spcAft>
                      </a:pPr>
                      <a:r>
                        <a:rPr lang="en-AU" sz="1050">
                          <a:effectLst/>
                        </a:rPr>
                        <a:t>0.03</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72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828000037"/>
                  </a:ext>
                </a:extLst>
              </a:tr>
              <a:tr h="253741">
                <a:tc>
                  <a:txBody>
                    <a:bodyPr/>
                    <a:lstStyle/>
                    <a:p>
                      <a:pPr>
                        <a:spcBef>
                          <a:spcPts val="400"/>
                        </a:spcBef>
                        <a:spcAft>
                          <a:spcPts val="300"/>
                        </a:spcAft>
                      </a:pPr>
                      <a:r>
                        <a:rPr lang="en-AU" sz="1050">
                          <a:effectLst/>
                        </a:rPr>
                        <a:t>0.04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96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1304478537"/>
                  </a:ext>
                </a:extLst>
              </a:tr>
              <a:tr h="253741">
                <a:tc>
                  <a:txBody>
                    <a:bodyPr/>
                    <a:lstStyle/>
                    <a:p>
                      <a:pPr>
                        <a:spcBef>
                          <a:spcPts val="400"/>
                        </a:spcBef>
                        <a:spcAft>
                          <a:spcPts val="300"/>
                        </a:spcAft>
                      </a:pPr>
                      <a:r>
                        <a:rPr lang="en-AU" sz="1050">
                          <a:effectLst/>
                        </a:rPr>
                        <a:t>0.05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180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210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894091802"/>
                  </a:ext>
                </a:extLst>
              </a:tr>
              <a:tr h="253741">
                <a:tc>
                  <a:txBody>
                    <a:bodyPr/>
                    <a:lstStyle/>
                    <a:p>
                      <a:pPr>
                        <a:spcBef>
                          <a:spcPts val="400"/>
                        </a:spcBef>
                        <a:spcAft>
                          <a:spcPts val="300"/>
                        </a:spcAft>
                      </a:pPr>
                      <a:r>
                        <a:rPr lang="en-AU" sz="1050">
                          <a:effectLst/>
                        </a:rPr>
                        <a:t>0.06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324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552401326"/>
                  </a:ext>
                </a:extLst>
              </a:tr>
              <a:tr h="253741">
                <a:tc>
                  <a:txBody>
                    <a:bodyPr/>
                    <a:lstStyle/>
                    <a:p>
                      <a:pPr>
                        <a:spcBef>
                          <a:spcPts val="400"/>
                        </a:spcBef>
                        <a:spcAft>
                          <a:spcPts val="300"/>
                        </a:spcAft>
                      </a:pPr>
                      <a:r>
                        <a:rPr lang="en-AU" sz="1050">
                          <a:effectLst/>
                        </a:rPr>
                        <a:t>0.07</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378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462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40198990"/>
                  </a:ext>
                </a:extLst>
              </a:tr>
              <a:tr h="253741">
                <a:tc>
                  <a:txBody>
                    <a:bodyPr/>
                    <a:lstStyle/>
                    <a:p>
                      <a:pPr>
                        <a:spcBef>
                          <a:spcPts val="400"/>
                        </a:spcBef>
                        <a:spcAft>
                          <a:spcPts val="300"/>
                        </a:spcAft>
                      </a:pPr>
                      <a:r>
                        <a:rPr lang="en-AU" sz="1050">
                          <a:effectLst/>
                        </a:rPr>
                        <a:t>0.08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528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538" marR="57538" marT="0" marB="0"/>
                </a:tc>
                <a:extLst>
                  <a:ext uri="{0D108BD9-81ED-4DB2-BD59-A6C34878D82A}">
                    <a16:rowId xmlns:a16="http://schemas.microsoft.com/office/drawing/2014/main" val="3439091007"/>
                  </a:ext>
                </a:extLst>
              </a:tr>
            </a:tbl>
          </a:graphicData>
        </a:graphic>
      </p:graphicFrame>
      <p:sp>
        <p:nvSpPr>
          <p:cNvPr id="8" name="TextBox 7">
            <a:extLst>
              <a:ext uri="{FF2B5EF4-FFF2-40B4-BE49-F238E27FC236}">
                <a16:creationId xmlns:a16="http://schemas.microsoft.com/office/drawing/2014/main" id="{0D054304-FA81-0DDC-065C-6FC5C6A503E0}"/>
              </a:ext>
            </a:extLst>
          </p:cNvPr>
          <p:cNvSpPr txBox="1"/>
          <p:nvPr/>
        </p:nvSpPr>
        <p:spPr>
          <a:xfrm>
            <a:off x="1139485" y="3780925"/>
            <a:ext cx="5704867" cy="738664"/>
          </a:xfrm>
          <a:prstGeom prst="rect">
            <a:avLst/>
          </a:prstGeom>
          <a:noFill/>
        </p:spPr>
        <p:txBody>
          <a:bodyPr wrap="square">
            <a:spAutoFit/>
          </a:bodyPr>
          <a:lstStyle/>
          <a:p>
            <a:r>
              <a:rPr lang="en-AU" sz="1050" dirty="0"/>
              <a:t>Increase rate by 0.01 mL/kg/min (0.6 mL/kg/hr) 30 minutely to the maximum rate or as tolerated by the patient.</a:t>
            </a:r>
          </a:p>
          <a:p>
            <a:r>
              <a:rPr lang="en-AU" sz="1050" dirty="0"/>
              <a:t>This table is based on the FLEBOGAMMA® 10% DIF product information, always refer to the product information and your local Clinical Practice Guidelines for more information.</a:t>
            </a:r>
          </a:p>
        </p:txBody>
      </p:sp>
    </p:spTree>
    <p:extLst>
      <p:ext uri="{BB962C8B-B14F-4D97-AF65-F5344CB8AC3E}">
        <p14:creationId xmlns:p14="http://schemas.microsoft.com/office/powerpoint/2010/main" val="218690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928" y="373468"/>
            <a:ext cx="6146585" cy="369332"/>
          </a:xfrm>
        </p:spPr>
        <p:txBody>
          <a:bodyPr/>
          <a:lstStyle/>
          <a:p>
            <a:r>
              <a:rPr lang="en-AU" sz="2800" dirty="0"/>
              <a:t>Gamunex</a:t>
            </a:r>
            <a:r>
              <a:rPr lang="en-AU" sz="2800" baseline="30000" dirty="0"/>
              <a:t>® </a:t>
            </a:r>
            <a:r>
              <a:rPr lang="en-AU" sz="2800" dirty="0"/>
              <a:t>10%</a:t>
            </a:r>
            <a:endParaRPr lang="en-AU" sz="2800" baseline="30000" dirty="0"/>
          </a:p>
        </p:txBody>
      </p:sp>
      <p:pic>
        <p:nvPicPr>
          <p:cNvPr id="2050" name="Picture 2" descr="A picture of the 5 vial sizes of Gamumex 10% available in Australia.">
            <a:extLst>
              <a:ext uri="{FF2B5EF4-FFF2-40B4-BE49-F238E27FC236}">
                <a16:creationId xmlns:a16="http://schemas.microsoft.com/office/drawing/2014/main" id="{CDA984CC-0562-4352-9315-14F062619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28" r="29522" b="2307"/>
          <a:stretch/>
        </p:blipFill>
        <p:spPr bwMode="auto">
          <a:xfrm>
            <a:off x="6419995" y="68865"/>
            <a:ext cx="2032242" cy="9271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5" name="Table 4" descr="A table providing the product details for Gamunex 10%. Adapted from the Gamunex 10% product information."/>
          <p:cNvGraphicFramePr>
            <a:graphicFrameLocks noGrp="1"/>
          </p:cNvGraphicFramePr>
          <p:nvPr>
            <p:extLst>
              <p:ext uri="{D42A27DB-BD31-4B8C-83A1-F6EECF244321}">
                <p14:modId xmlns:p14="http://schemas.microsoft.com/office/powerpoint/2010/main" val="129625911"/>
              </p:ext>
            </p:extLst>
          </p:nvPr>
        </p:nvGraphicFramePr>
        <p:xfrm>
          <a:off x="591928" y="1181010"/>
          <a:ext cx="7860309" cy="3099492"/>
        </p:xfrm>
        <a:graphic>
          <a:graphicData uri="http://schemas.openxmlformats.org/drawingml/2006/table">
            <a:tbl>
              <a:tblPr firstRow="1" bandRow="1">
                <a:tableStyleId>{68D230F3-CF80-4859-8CE7-A43EE81993B5}</a:tableStyleId>
              </a:tblPr>
              <a:tblGrid>
                <a:gridCol w="1340240">
                  <a:extLst>
                    <a:ext uri="{9D8B030D-6E8A-4147-A177-3AD203B41FA5}">
                      <a16:colId xmlns:a16="http://schemas.microsoft.com/office/drawing/2014/main" val="1624940771"/>
                    </a:ext>
                  </a:extLst>
                </a:gridCol>
                <a:gridCol w="6520069">
                  <a:extLst>
                    <a:ext uri="{9D8B030D-6E8A-4147-A177-3AD203B41FA5}">
                      <a16:colId xmlns:a16="http://schemas.microsoft.com/office/drawing/2014/main" val="4124390946"/>
                    </a:ext>
                  </a:extLst>
                </a:gridCol>
              </a:tblGrid>
              <a:tr h="266892">
                <a:tc>
                  <a:txBody>
                    <a:bodyPr/>
                    <a:lstStyle/>
                    <a:p>
                      <a:r>
                        <a:rPr lang="en-AU" sz="1400" dirty="0"/>
                        <a:t>Description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Gamunex</a:t>
                      </a:r>
                      <a:r>
                        <a:rPr lang="en-AU" sz="1400" baseline="30000" dirty="0"/>
                        <a:t>® </a:t>
                      </a:r>
                      <a:r>
                        <a:rPr lang="en-AU" sz="1400" baseline="0" dirty="0"/>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1944995"/>
                  </a:ext>
                </a:extLst>
              </a:tr>
              <a:tr h="266892">
                <a:tc>
                  <a:txBody>
                    <a:bodyPr/>
                    <a:lstStyle/>
                    <a:p>
                      <a:r>
                        <a:rPr lang="en-AU" sz="1400" dirty="0"/>
                        <a:t>Presentation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(50mL), 10g (100mL), 20g (200mL) vials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164625"/>
                  </a:ext>
                </a:extLst>
              </a:tr>
              <a:tr h="266892">
                <a:tc>
                  <a:txBody>
                    <a:bodyPr/>
                    <a:lstStyle/>
                    <a:p>
                      <a:r>
                        <a:rPr lang="en-AU" sz="14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428370"/>
                  </a:ext>
                </a:extLst>
              </a:tr>
              <a:tr h="266892">
                <a:tc>
                  <a:txBody>
                    <a:bodyPr/>
                    <a:lstStyle/>
                    <a:p>
                      <a:r>
                        <a:rPr lang="en-AU" sz="14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USA and European remunerated and non-remunerated donors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8774452"/>
                  </a:ext>
                </a:extLst>
              </a:tr>
              <a:tr h="258710">
                <a:tc>
                  <a:txBody>
                    <a:bodyPr/>
                    <a:lstStyle/>
                    <a:p>
                      <a:r>
                        <a:rPr lang="en-AU" sz="14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Glycine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410637"/>
                  </a:ext>
                </a:extLst>
              </a:tr>
              <a:tr h="767772">
                <a:tc>
                  <a:txBody>
                    <a:bodyPr/>
                    <a:lstStyle/>
                    <a:p>
                      <a:r>
                        <a:rPr lang="en-AU" sz="1400" dirty="0"/>
                        <a:t>Storage Condition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t>Store at 2˚C - 8˚C for up to 36 months, may be stored at temperatures not exceeding 25˚C for up to 6 months anytime during the 36 month shelf life, after which the product must be used immediately or discarded.</a:t>
                      </a:r>
                    </a:p>
                    <a:p>
                      <a:pPr marL="285750" indent="-285750">
                        <a:buFont typeface="Arial" panose="020B0604020202020204" pitchFamily="34" charset="0"/>
                        <a:buChar char="•"/>
                      </a:pPr>
                      <a:r>
                        <a:rPr lang="en-AU" sz="1400" dirty="0"/>
                        <a:t>Do not freeze.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453088"/>
                  </a:ext>
                </a:extLst>
              </a:tr>
              <a:tr h="767772">
                <a:tc>
                  <a:txBody>
                    <a:bodyPr/>
                    <a:lstStyle/>
                    <a:p>
                      <a:r>
                        <a:rPr lang="en-AU" sz="14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t>First 30 minutes: 0.01 mL/kg/minute</a:t>
                      </a:r>
                    </a:p>
                    <a:p>
                      <a:pPr marL="285750" indent="-285750">
                        <a:buFont typeface="Arial" panose="020B0604020202020204" pitchFamily="34" charset="0"/>
                        <a:buChar char="•"/>
                      </a:pPr>
                      <a:r>
                        <a:rPr lang="en-AU" sz="1400" dirty="0"/>
                        <a:t>If well tolerated gradually increase rate to a maximum of 0.08 mL/kg/minute</a:t>
                      </a:r>
                    </a:p>
                    <a:p>
                      <a:pPr marL="285750" indent="-285750" algn="l" defTabSz="457200" rtl="0" eaLnBrk="1" latinLnBrk="0" hangingPunct="1">
                        <a:buFont typeface="Arial" panose="020B0604020202020204" pitchFamily="34" charset="0"/>
                        <a:buChar char="•"/>
                      </a:pPr>
                      <a:r>
                        <a:rPr lang="en-AU" sz="1400" kern="1200" dirty="0">
                          <a:solidFill>
                            <a:schemeClr val="tx1"/>
                          </a:solidFill>
                        </a:rPr>
                        <a:t>Maximum rate: 0.08 mL/kg/minute (4.8mL/kg/hour)</a:t>
                      </a:r>
                      <a:endParaRPr lang="en-AU" sz="1400" kern="1200" dirty="0">
                        <a:solidFill>
                          <a:schemeClr val="tx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891983"/>
                  </a:ext>
                </a:extLst>
              </a:tr>
            </a:tbl>
          </a:graphicData>
        </a:graphic>
      </p:graphicFrame>
      <p:sp>
        <p:nvSpPr>
          <p:cNvPr id="6" name="TextBox 5">
            <a:extLst>
              <a:ext uri="{FF2B5EF4-FFF2-40B4-BE49-F238E27FC236}">
                <a16:creationId xmlns:a16="http://schemas.microsoft.com/office/drawing/2014/main" id="{E0F96924-0351-44BE-8A15-A806A2F62600}"/>
              </a:ext>
            </a:extLst>
          </p:cNvPr>
          <p:cNvSpPr txBox="1"/>
          <p:nvPr/>
        </p:nvSpPr>
        <p:spPr>
          <a:xfrm>
            <a:off x="2152623" y="4357765"/>
            <a:ext cx="1898277" cy="215444"/>
          </a:xfrm>
          <a:prstGeom prst="rect">
            <a:avLst/>
          </a:prstGeom>
          <a:noFill/>
        </p:spPr>
        <p:txBody>
          <a:bodyPr wrap="none" rtlCol="0">
            <a:spAutoFit/>
          </a:bodyPr>
          <a:lstStyle/>
          <a:p>
            <a:r>
              <a:rPr lang="en-AU" sz="800" dirty="0"/>
              <a:t>Picture published by Grifols Australia </a:t>
            </a:r>
          </a:p>
        </p:txBody>
      </p:sp>
    </p:spTree>
    <p:extLst>
      <p:ext uri="{BB962C8B-B14F-4D97-AF65-F5344CB8AC3E}">
        <p14:creationId xmlns:p14="http://schemas.microsoft.com/office/powerpoint/2010/main" val="1567785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FBA4-0C3A-FB22-863A-2AA4A8A6313A}"/>
              </a:ext>
            </a:extLst>
          </p:cNvPr>
          <p:cNvSpPr>
            <a:spLocks noGrp="1"/>
          </p:cNvSpPr>
          <p:nvPr>
            <p:ph type="title"/>
          </p:nvPr>
        </p:nvSpPr>
        <p:spPr/>
        <p:txBody>
          <a:bodyPr/>
          <a:lstStyle/>
          <a:p>
            <a:r>
              <a:rPr lang="en-AU" sz="2800" dirty="0" err="1"/>
              <a:t>Gamunex</a:t>
            </a:r>
            <a:r>
              <a:rPr lang="en-AU" sz="2800" baseline="30000" dirty="0"/>
              <a:t>®</a:t>
            </a:r>
            <a:r>
              <a:rPr lang="en-AU" sz="2800" dirty="0"/>
              <a:t> 10% infusion rate guide</a:t>
            </a:r>
            <a:endParaRPr lang="en-AU" dirty="0"/>
          </a:p>
        </p:txBody>
      </p:sp>
      <p:graphicFrame>
        <p:nvGraphicFramePr>
          <p:cNvPr id="4" name="Content Placeholder 3" descr="Infusion rate table for Gamunex 10%  showing the infusion rate increases in mL/kg/min and mL/kg/hr and the pump rate in mL/hr for different body weights increasing in 10kg increments from 10kg to 120kg. ">
            <a:extLst>
              <a:ext uri="{FF2B5EF4-FFF2-40B4-BE49-F238E27FC236}">
                <a16:creationId xmlns:a16="http://schemas.microsoft.com/office/drawing/2014/main" id="{E7C4EF15-B6E2-21CC-92CC-91CA82859C73}"/>
              </a:ext>
            </a:extLst>
          </p:cNvPr>
          <p:cNvGraphicFramePr>
            <a:graphicFrameLocks noGrp="1"/>
          </p:cNvGraphicFramePr>
          <p:nvPr>
            <p:ph idx="1"/>
            <p:extLst>
              <p:ext uri="{D42A27DB-BD31-4B8C-83A1-F6EECF244321}">
                <p14:modId xmlns:p14="http://schemas.microsoft.com/office/powerpoint/2010/main" val="3736676889"/>
              </p:ext>
            </p:extLst>
          </p:nvPr>
        </p:nvGraphicFramePr>
        <p:xfrm>
          <a:off x="242250" y="1145382"/>
          <a:ext cx="8659499" cy="2743388"/>
        </p:xfrm>
        <a:graphic>
          <a:graphicData uri="http://schemas.openxmlformats.org/drawingml/2006/table">
            <a:tbl>
              <a:tblPr firstRow="1" firstCol="1">
                <a:tableStyleId>{16D9F66E-5EB9-4882-86FB-DCBF35E3C3E4}</a:tableStyleId>
              </a:tblPr>
              <a:tblGrid>
                <a:gridCol w="804431">
                  <a:extLst>
                    <a:ext uri="{9D8B030D-6E8A-4147-A177-3AD203B41FA5}">
                      <a16:colId xmlns:a16="http://schemas.microsoft.com/office/drawing/2014/main" val="486906039"/>
                    </a:ext>
                  </a:extLst>
                </a:gridCol>
                <a:gridCol w="768357">
                  <a:extLst>
                    <a:ext uri="{9D8B030D-6E8A-4147-A177-3AD203B41FA5}">
                      <a16:colId xmlns:a16="http://schemas.microsoft.com/office/drawing/2014/main" val="1038970599"/>
                    </a:ext>
                  </a:extLst>
                </a:gridCol>
                <a:gridCol w="544937">
                  <a:extLst>
                    <a:ext uri="{9D8B030D-6E8A-4147-A177-3AD203B41FA5}">
                      <a16:colId xmlns:a16="http://schemas.microsoft.com/office/drawing/2014/main" val="86508030"/>
                    </a:ext>
                  </a:extLst>
                </a:gridCol>
                <a:gridCol w="544937">
                  <a:extLst>
                    <a:ext uri="{9D8B030D-6E8A-4147-A177-3AD203B41FA5}">
                      <a16:colId xmlns:a16="http://schemas.microsoft.com/office/drawing/2014/main" val="2440909220"/>
                    </a:ext>
                  </a:extLst>
                </a:gridCol>
                <a:gridCol w="544937">
                  <a:extLst>
                    <a:ext uri="{9D8B030D-6E8A-4147-A177-3AD203B41FA5}">
                      <a16:colId xmlns:a16="http://schemas.microsoft.com/office/drawing/2014/main" val="4267807834"/>
                    </a:ext>
                  </a:extLst>
                </a:gridCol>
                <a:gridCol w="544937">
                  <a:extLst>
                    <a:ext uri="{9D8B030D-6E8A-4147-A177-3AD203B41FA5}">
                      <a16:colId xmlns:a16="http://schemas.microsoft.com/office/drawing/2014/main" val="1004091311"/>
                    </a:ext>
                  </a:extLst>
                </a:gridCol>
                <a:gridCol w="544937">
                  <a:extLst>
                    <a:ext uri="{9D8B030D-6E8A-4147-A177-3AD203B41FA5}">
                      <a16:colId xmlns:a16="http://schemas.microsoft.com/office/drawing/2014/main" val="1733366045"/>
                    </a:ext>
                  </a:extLst>
                </a:gridCol>
                <a:gridCol w="546202">
                  <a:extLst>
                    <a:ext uri="{9D8B030D-6E8A-4147-A177-3AD203B41FA5}">
                      <a16:colId xmlns:a16="http://schemas.microsoft.com/office/drawing/2014/main" val="2511598777"/>
                    </a:ext>
                  </a:extLst>
                </a:gridCol>
                <a:gridCol w="544937">
                  <a:extLst>
                    <a:ext uri="{9D8B030D-6E8A-4147-A177-3AD203B41FA5}">
                      <a16:colId xmlns:a16="http://schemas.microsoft.com/office/drawing/2014/main" val="677243528"/>
                    </a:ext>
                  </a:extLst>
                </a:gridCol>
                <a:gridCol w="544937">
                  <a:extLst>
                    <a:ext uri="{9D8B030D-6E8A-4147-A177-3AD203B41FA5}">
                      <a16:colId xmlns:a16="http://schemas.microsoft.com/office/drawing/2014/main" val="2444650787"/>
                    </a:ext>
                  </a:extLst>
                </a:gridCol>
                <a:gridCol w="544937">
                  <a:extLst>
                    <a:ext uri="{9D8B030D-6E8A-4147-A177-3AD203B41FA5}">
                      <a16:colId xmlns:a16="http://schemas.microsoft.com/office/drawing/2014/main" val="850576132"/>
                    </a:ext>
                  </a:extLst>
                </a:gridCol>
                <a:gridCol w="544937">
                  <a:extLst>
                    <a:ext uri="{9D8B030D-6E8A-4147-A177-3AD203B41FA5}">
                      <a16:colId xmlns:a16="http://schemas.microsoft.com/office/drawing/2014/main" val="3669721923"/>
                    </a:ext>
                  </a:extLst>
                </a:gridCol>
                <a:gridCol w="544937">
                  <a:extLst>
                    <a:ext uri="{9D8B030D-6E8A-4147-A177-3AD203B41FA5}">
                      <a16:colId xmlns:a16="http://schemas.microsoft.com/office/drawing/2014/main" val="2545439772"/>
                    </a:ext>
                  </a:extLst>
                </a:gridCol>
                <a:gridCol w="546202">
                  <a:extLst>
                    <a:ext uri="{9D8B030D-6E8A-4147-A177-3AD203B41FA5}">
                      <a16:colId xmlns:a16="http://schemas.microsoft.com/office/drawing/2014/main" val="1182475633"/>
                    </a:ext>
                  </a:extLst>
                </a:gridCol>
                <a:gridCol w="544937">
                  <a:extLst>
                    <a:ext uri="{9D8B030D-6E8A-4147-A177-3AD203B41FA5}">
                      <a16:colId xmlns:a16="http://schemas.microsoft.com/office/drawing/2014/main" val="2640240790"/>
                    </a:ext>
                  </a:extLst>
                </a:gridCol>
              </a:tblGrid>
              <a:tr h="553764">
                <a:tc>
                  <a:txBody>
                    <a:bodyPr/>
                    <a:lstStyle/>
                    <a:p>
                      <a:pPr>
                        <a:spcBef>
                          <a:spcPts val="400"/>
                        </a:spcBef>
                        <a:spcAft>
                          <a:spcPts val="300"/>
                        </a:spcAft>
                      </a:pPr>
                      <a:r>
                        <a:rPr lang="en-AU" sz="1050" dirty="0">
                          <a:effectLst/>
                        </a:rPr>
                        <a:t>Infusion rate mL/kg/min</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Infusion rate mL/kg/hr </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40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743434595"/>
                  </a:ext>
                </a:extLst>
              </a:tr>
              <a:tr h="273703">
                <a:tc>
                  <a:txBody>
                    <a:bodyPr/>
                    <a:lstStyle/>
                    <a:p>
                      <a:pPr>
                        <a:spcBef>
                          <a:spcPts val="400"/>
                        </a:spcBef>
                        <a:spcAft>
                          <a:spcPts val="300"/>
                        </a:spcAft>
                      </a:pPr>
                      <a:r>
                        <a:rPr lang="en-AU" sz="1050">
                          <a:effectLst/>
                        </a:rPr>
                        <a:t>0.01</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788204710"/>
                  </a:ext>
                </a:extLst>
              </a:tr>
              <a:tr h="273703">
                <a:tc>
                  <a:txBody>
                    <a:bodyPr/>
                    <a:lstStyle/>
                    <a:p>
                      <a:pPr>
                        <a:spcBef>
                          <a:spcPts val="400"/>
                        </a:spcBef>
                        <a:spcAft>
                          <a:spcPts val="300"/>
                        </a:spcAft>
                      </a:pPr>
                      <a:r>
                        <a:rPr lang="en-AU" sz="1050">
                          <a:effectLst/>
                        </a:rPr>
                        <a:t>0.02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080885474"/>
                  </a:ext>
                </a:extLst>
              </a:tr>
              <a:tr h="273703">
                <a:tc>
                  <a:txBody>
                    <a:bodyPr/>
                    <a:lstStyle/>
                    <a:p>
                      <a:pPr>
                        <a:spcBef>
                          <a:spcPts val="400"/>
                        </a:spcBef>
                        <a:spcAft>
                          <a:spcPts val="300"/>
                        </a:spcAft>
                      </a:pPr>
                      <a:r>
                        <a:rPr lang="en-AU" sz="1050">
                          <a:effectLst/>
                        </a:rPr>
                        <a:t>0.03</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556891756"/>
                  </a:ext>
                </a:extLst>
              </a:tr>
              <a:tr h="273703">
                <a:tc>
                  <a:txBody>
                    <a:bodyPr/>
                    <a:lstStyle/>
                    <a:p>
                      <a:pPr>
                        <a:spcBef>
                          <a:spcPts val="400"/>
                        </a:spcBef>
                        <a:spcAft>
                          <a:spcPts val="300"/>
                        </a:spcAft>
                      </a:pPr>
                      <a:r>
                        <a:rPr lang="en-AU" sz="1050">
                          <a:effectLst/>
                        </a:rPr>
                        <a:t>0.04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427889460"/>
                  </a:ext>
                </a:extLst>
              </a:tr>
              <a:tr h="273703">
                <a:tc>
                  <a:txBody>
                    <a:bodyPr/>
                    <a:lstStyle/>
                    <a:p>
                      <a:pPr>
                        <a:spcBef>
                          <a:spcPts val="400"/>
                        </a:spcBef>
                        <a:spcAft>
                          <a:spcPts val="300"/>
                        </a:spcAft>
                      </a:pPr>
                      <a:r>
                        <a:rPr lang="en-AU" sz="1050">
                          <a:effectLst/>
                        </a:rPr>
                        <a:t>0.05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1875846044"/>
                  </a:ext>
                </a:extLst>
              </a:tr>
              <a:tr h="273703">
                <a:tc>
                  <a:txBody>
                    <a:bodyPr/>
                    <a:lstStyle/>
                    <a:p>
                      <a:pPr>
                        <a:spcBef>
                          <a:spcPts val="400"/>
                        </a:spcBef>
                        <a:spcAft>
                          <a:spcPts val="300"/>
                        </a:spcAft>
                      </a:pPr>
                      <a:r>
                        <a:rPr lang="en-AU" sz="1050">
                          <a:effectLst/>
                        </a:rPr>
                        <a:t>0.06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648884263"/>
                  </a:ext>
                </a:extLst>
              </a:tr>
              <a:tr h="273703">
                <a:tc>
                  <a:txBody>
                    <a:bodyPr/>
                    <a:lstStyle/>
                    <a:p>
                      <a:pPr>
                        <a:spcBef>
                          <a:spcPts val="400"/>
                        </a:spcBef>
                        <a:spcAft>
                          <a:spcPts val="300"/>
                        </a:spcAft>
                      </a:pPr>
                      <a:r>
                        <a:rPr lang="en-AU" sz="1050">
                          <a:effectLst/>
                        </a:rPr>
                        <a:t>0.07</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3273382727"/>
                  </a:ext>
                </a:extLst>
              </a:tr>
              <a:tr h="273703">
                <a:tc>
                  <a:txBody>
                    <a:bodyPr/>
                    <a:lstStyle/>
                    <a:p>
                      <a:pPr>
                        <a:spcBef>
                          <a:spcPts val="400"/>
                        </a:spcBef>
                        <a:spcAft>
                          <a:spcPts val="300"/>
                        </a:spcAft>
                      </a:pPr>
                      <a:r>
                        <a:rPr lang="en-AU" sz="1050" dirty="0">
                          <a:effectLst/>
                        </a:rPr>
                        <a:t>0.08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tc>
                  <a:txBody>
                    <a:bodyPr/>
                    <a:lstStyle/>
                    <a:p>
                      <a:pPr>
                        <a:spcBef>
                          <a:spcPts val="400"/>
                        </a:spcBef>
                        <a:spcAft>
                          <a:spcPts val="300"/>
                        </a:spcAft>
                      </a:pPr>
                      <a:r>
                        <a:rPr lang="en-AU" sz="1050" dirty="0">
                          <a:effectLst/>
                        </a:rPr>
                        <a:t>576</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496" marR="62496" marT="0" marB="0" anchor="ctr"/>
                </a:tc>
                <a:extLst>
                  <a:ext uri="{0D108BD9-81ED-4DB2-BD59-A6C34878D82A}">
                    <a16:rowId xmlns:a16="http://schemas.microsoft.com/office/drawing/2014/main" val="2760222777"/>
                  </a:ext>
                </a:extLst>
              </a:tr>
            </a:tbl>
          </a:graphicData>
        </a:graphic>
      </p:graphicFrame>
      <p:sp>
        <p:nvSpPr>
          <p:cNvPr id="6" name="TextBox 5">
            <a:extLst>
              <a:ext uri="{FF2B5EF4-FFF2-40B4-BE49-F238E27FC236}">
                <a16:creationId xmlns:a16="http://schemas.microsoft.com/office/drawing/2014/main" id="{9835590E-2138-3FD5-372C-42DA85BEB308}"/>
              </a:ext>
            </a:extLst>
          </p:cNvPr>
          <p:cNvSpPr txBox="1"/>
          <p:nvPr/>
        </p:nvSpPr>
        <p:spPr>
          <a:xfrm>
            <a:off x="1153236" y="3888770"/>
            <a:ext cx="5575110" cy="738664"/>
          </a:xfrm>
          <a:prstGeom prst="rect">
            <a:avLst/>
          </a:prstGeom>
          <a:noFill/>
        </p:spPr>
        <p:txBody>
          <a:bodyPr wrap="square">
            <a:spAutoFit/>
          </a:bodyPr>
          <a:lstStyle/>
          <a:p>
            <a:r>
              <a:rPr lang="en-AU" sz="1050" dirty="0"/>
              <a:t>Increase rate by 0.01 mL/kg/min (0.6 mL/kg/hr) 30 minutely to the maximum rate or as tolerated by the patient. This table is based on the </a:t>
            </a:r>
            <a:r>
              <a:rPr lang="en-AU" sz="1050" dirty="0" err="1"/>
              <a:t>Gammunex</a:t>
            </a:r>
            <a:r>
              <a:rPr lang="en-AU" sz="1050" dirty="0"/>
              <a:t>® 10% product information, always refer to the product information and your local Clinical Practice Guidelines for more information.</a:t>
            </a:r>
          </a:p>
        </p:txBody>
      </p:sp>
    </p:spTree>
    <p:extLst>
      <p:ext uri="{BB962C8B-B14F-4D97-AF65-F5344CB8AC3E}">
        <p14:creationId xmlns:p14="http://schemas.microsoft.com/office/powerpoint/2010/main" val="2595683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DC39-790B-44D6-81D4-6A76CB44E123}"/>
              </a:ext>
            </a:extLst>
          </p:cNvPr>
          <p:cNvSpPr>
            <a:spLocks noGrp="1"/>
          </p:cNvSpPr>
          <p:nvPr>
            <p:ph type="title"/>
          </p:nvPr>
        </p:nvSpPr>
        <p:spPr/>
        <p:txBody>
          <a:bodyPr/>
          <a:lstStyle/>
          <a:p>
            <a:r>
              <a:rPr lang="en-AU" sz="2800" dirty="0" err="1"/>
              <a:t>Octagam</a:t>
            </a:r>
            <a:r>
              <a:rPr lang="en-AU" sz="2800" baseline="30000" dirty="0"/>
              <a:t>®</a:t>
            </a:r>
            <a:r>
              <a:rPr lang="en-AU" sz="2800" dirty="0"/>
              <a:t> 10%</a:t>
            </a:r>
          </a:p>
        </p:txBody>
      </p:sp>
      <p:pic>
        <p:nvPicPr>
          <p:cNvPr id="3" name="Picture 2" descr="A picture of the 3 vial sizes of Octagam 10%.">
            <a:extLst>
              <a:ext uri="{FF2B5EF4-FFF2-40B4-BE49-F238E27FC236}">
                <a16:creationId xmlns:a16="http://schemas.microsoft.com/office/drawing/2014/main" id="{0FE0B034-1BE0-4437-9459-6A00572558F9}"/>
              </a:ext>
            </a:extLst>
          </p:cNvPr>
          <p:cNvPicPr>
            <a:picLocks noChangeAspect="1"/>
          </p:cNvPicPr>
          <p:nvPr/>
        </p:nvPicPr>
        <p:blipFill rotWithShape="1">
          <a:blip r:embed="rId2"/>
          <a:srcRect r="18184"/>
          <a:stretch/>
        </p:blipFill>
        <p:spPr>
          <a:xfrm>
            <a:off x="7028758" y="79661"/>
            <a:ext cx="1543444" cy="882196"/>
          </a:xfrm>
          <a:prstGeom prst="rect">
            <a:avLst/>
          </a:prstGeom>
          <a:ln>
            <a:solidFill>
              <a:schemeClr val="accent6">
                <a:lumMod val="75000"/>
              </a:schemeClr>
            </a:solidFill>
          </a:ln>
        </p:spPr>
      </p:pic>
      <p:graphicFrame>
        <p:nvGraphicFramePr>
          <p:cNvPr id="5" name="Table 4" descr="A table providing the product details for Octagam 10%. Adapted from the Octagam 10% product information.">
            <a:extLst>
              <a:ext uri="{FF2B5EF4-FFF2-40B4-BE49-F238E27FC236}">
                <a16:creationId xmlns:a16="http://schemas.microsoft.com/office/drawing/2014/main" id="{80ABBD8D-2C6A-4BA2-945B-6BE55D8ABF48}"/>
              </a:ext>
            </a:extLst>
          </p:cNvPr>
          <p:cNvGraphicFramePr>
            <a:graphicFrameLocks noGrp="1"/>
          </p:cNvGraphicFramePr>
          <p:nvPr>
            <p:extLst>
              <p:ext uri="{D42A27DB-BD31-4B8C-83A1-F6EECF244321}">
                <p14:modId xmlns:p14="http://schemas.microsoft.com/office/powerpoint/2010/main" val="846207111"/>
              </p:ext>
            </p:extLst>
          </p:nvPr>
        </p:nvGraphicFramePr>
        <p:xfrm>
          <a:off x="414938" y="1134776"/>
          <a:ext cx="8329012" cy="3253740"/>
        </p:xfrm>
        <a:graphic>
          <a:graphicData uri="http://schemas.openxmlformats.org/drawingml/2006/table">
            <a:tbl>
              <a:tblPr firstRow="1" bandRow="1">
                <a:tableStyleId>{0E3FDE45-AF77-4B5C-9715-49D594BDF05E}</a:tableStyleId>
              </a:tblPr>
              <a:tblGrid>
                <a:gridCol w="2054208">
                  <a:extLst>
                    <a:ext uri="{9D8B030D-6E8A-4147-A177-3AD203B41FA5}">
                      <a16:colId xmlns:a16="http://schemas.microsoft.com/office/drawing/2014/main" val="702236253"/>
                    </a:ext>
                  </a:extLst>
                </a:gridCol>
                <a:gridCol w="6274804">
                  <a:extLst>
                    <a:ext uri="{9D8B030D-6E8A-4147-A177-3AD203B41FA5}">
                      <a16:colId xmlns:a16="http://schemas.microsoft.com/office/drawing/2014/main" val="2229389536"/>
                    </a:ext>
                  </a:extLst>
                </a:gridCol>
              </a:tblGrid>
              <a:tr h="278130">
                <a:tc>
                  <a:txBody>
                    <a:bodyPr/>
                    <a:lstStyle/>
                    <a:p>
                      <a:r>
                        <a:rPr lang="en-AU" sz="1400" dirty="0"/>
                        <a:t>Description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err="1"/>
                        <a:t>Octagam</a:t>
                      </a:r>
                      <a:r>
                        <a:rPr lang="en-AU" sz="1400" dirty="0"/>
                        <a:t>® 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352082"/>
                  </a:ext>
                </a:extLst>
              </a:tr>
              <a:tr h="278130">
                <a:tc>
                  <a:txBody>
                    <a:bodyPr/>
                    <a:lstStyle/>
                    <a:p>
                      <a:r>
                        <a:rPr lang="en-AU" sz="1200" dirty="0"/>
                        <a:t>Presentation</a:t>
                      </a:r>
                      <a:endParaRPr lang="en-AU"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5g in 50mL, 10g in 100mL, 20g in 200mL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373548"/>
                  </a:ext>
                </a:extLst>
              </a:tr>
              <a:tr h="278130">
                <a:tc>
                  <a:txBody>
                    <a:bodyPr/>
                    <a:lstStyle/>
                    <a:p>
                      <a:r>
                        <a:rPr lang="en-AU" sz="12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622738"/>
                  </a:ext>
                </a:extLst>
              </a:tr>
              <a:tr h="278130">
                <a:tc>
                  <a:txBody>
                    <a:bodyPr/>
                    <a:lstStyle/>
                    <a:p>
                      <a:r>
                        <a:rPr lang="en-AU" sz="12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European and USA remunerated and non-remunerated donors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493650"/>
                  </a:ext>
                </a:extLst>
              </a:tr>
              <a:tr h="278130">
                <a:tc>
                  <a:txBody>
                    <a:bodyPr/>
                    <a:lstStyle/>
                    <a:p>
                      <a:r>
                        <a:rPr lang="en-AU" sz="12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Maltose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9414333"/>
                  </a:ext>
                </a:extLst>
              </a:tr>
              <a:tr h="685800">
                <a:tc>
                  <a:txBody>
                    <a:bodyPr/>
                    <a:lstStyle/>
                    <a:p>
                      <a:r>
                        <a:rPr lang="en-AU" sz="12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at 2-8˚C for up to 2 years. Once removed from refrigeration, store below 25°C and use within 9 months. Do not freeze</a:t>
                      </a:r>
                    </a:p>
                    <a:p>
                      <a:r>
                        <a:rPr lang="en-AU" sz="1400" dirty="0"/>
                        <a:t>Protect from light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3274283"/>
                  </a:ext>
                </a:extLst>
              </a:tr>
              <a:tr h="1097280">
                <a:tc>
                  <a:txBody>
                    <a:bodyPr/>
                    <a:lstStyle/>
                    <a:p>
                      <a:r>
                        <a:rPr lang="en-AU" sz="12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t>Initial infusion rate: 0.6-1.2mL/kg/hour for 30 minutes</a:t>
                      </a:r>
                    </a:p>
                    <a:p>
                      <a:pPr marL="285750" indent="-285750">
                        <a:buFont typeface="Arial" panose="020B0604020202020204" pitchFamily="34" charset="0"/>
                        <a:buChar char="•"/>
                      </a:pPr>
                      <a:r>
                        <a:rPr lang="en-AU" sz="1400" dirty="0"/>
                        <a:t>If well tolerated, the rate of administration may gradually be</a:t>
                      </a:r>
                    </a:p>
                    <a:p>
                      <a:pPr marL="285750" indent="-285750">
                        <a:buFont typeface="Arial" panose="020B0604020202020204" pitchFamily="34" charset="0"/>
                        <a:buChar char="•"/>
                      </a:pPr>
                      <a:r>
                        <a:rPr lang="en-AU" sz="1400" dirty="0"/>
                        <a:t>increased to a maximum of 7.2 mL/kg/hour.</a:t>
                      </a:r>
                    </a:p>
                    <a:p>
                      <a:pPr marL="285750" indent="-285750">
                        <a:buFont typeface="Arial" panose="020B0604020202020204" pitchFamily="34" charset="0"/>
                        <a:buChar char="•"/>
                      </a:pPr>
                      <a:r>
                        <a:rPr lang="en-AU" sz="1400" dirty="0"/>
                        <a:t>Suggested rate of increase is 0.6mL/kg/hour each 30 minutes</a:t>
                      </a:r>
                    </a:p>
                    <a:p>
                      <a:pPr marL="285750" indent="-285750">
                        <a:buFont typeface="Arial" panose="020B0604020202020204" pitchFamily="34" charset="0"/>
                        <a:buChar char="•"/>
                      </a:pPr>
                      <a:r>
                        <a:rPr lang="en-AU" sz="1400" dirty="0"/>
                        <a:t>Maximum infusion rate is 7.2mL/kg/hour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297581"/>
                  </a:ext>
                </a:extLst>
              </a:tr>
            </a:tbl>
          </a:graphicData>
        </a:graphic>
      </p:graphicFrame>
      <p:sp>
        <p:nvSpPr>
          <p:cNvPr id="6" name="Rectangle 5">
            <a:extLst>
              <a:ext uri="{FF2B5EF4-FFF2-40B4-BE49-F238E27FC236}">
                <a16:creationId xmlns:a16="http://schemas.microsoft.com/office/drawing/2014/main" id="{E65FBCD7-2A5E-43A4-A527-9133446CEE72}"/>
              </a:ext>
            </a:extLst>
          </p:cNvPr>
          <p:cNvSpPr/>
          <p:nvPr/>
        </p:nvSpPr>
        <p:spPr>
          <a:xfrm>
            <a:off x="1393197" y="4407620"/>
            <a:ext cx="3702823" cy="215444"/>
          </a:xfrm>
          <a:prstGeom prst="rect">
            <a:avLst/>
          </a:prstGeom>
        </p:spPr>
        <p:txBody>
          <a:bodyPr wrap="square">
            <a:spAutoFit/>
          </a:bodyPr>
          <a:lstStyle/>
          <a:p>
            <a:r>
              <a:rPr lang="en-AU" sz="800" dirty="0">
                <a:hlinkClick r:id="rId3"/>
              </a:rPr>
              <a:t>National Blood Authority Australia - Annual Report 2010-11</a:t>
            </a:r>
            <a:endParaRPr lang="en-AU" sz="800" dirty="0"/>
          </a:p>
        </p:txBody>
      </p:sp>
    </p:spTree>
    <p:extLst>
      <p:ext uri="{BB962C8B-B14F-4D97-AF65-F5344CB8AC3E}">
        <p14:creationId xmlns:p14="http://schemas.microsoft.com/office/powerpoint/2010/main" val="207530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38F68-1641-D7D4-A6C9-070D1FC1ED35}"/>
              </a:ext>
            </a:extLst>
          </p:cNvPr>
          <p:cNvSpPr>
            <a:spLocks noGrp="1"/>
          </p:cNvSpPr>
          <p:nvPr>
            <p:ph type="title"/>
          </p:nvPr>
        </p:nvSpPr>
        <p:spPr/>
        <p:txBody>
          <a:bodyPr/>
          <a:lstStyle/>
          <a:p>
            <a:r>
              <a:rPr lang="en-AU" sz="2800" dirty="0" err="1"/>
              <a:t>Octagam</a:t>
            </a:r>
            <a:r>
              <a:rPr lang="en-AU" sz="2800" baseline="30000" dirty="0"/>
              <a:t>®</a:t>
            </a:r>
            <a:r>
              <a:rPr lang="en-AU" sz="2800" dirty="0"/>
              <a:t> 10% infusion rate</a:t>
            </a:r>
            <a:endParaRPr lang="en-AU" dirty="0"/>
          </a:p>
        </p:txBody>
      </p:sp>
      <p:graphicFrame>
        <p:nvGraphicFramePr>
          <p:cNvPr id="4" name="Content Placeholder 3" descr="Infusion rate table for Octagam 10%  showing the infusion rate increases in mL/kg/hr and the pump rate in mL/hr for different body weights increasing in 10kg increments from 10kg to 120kg. ">
            <a:extLst>
              <a:ext uri="{FF2B5EF4-FFF2-40B4-BE49-F238E27FC236}">
                <a16:creationId xmlns:a16="http://schemas.microsoft.com/office/drawing/2014/main" id="{0D143C1E-9FEB-ED9D-1728-DB8E63CA553C}"/>
              </a:ext>
            </a:extLst>
          </p:cNvPr>
          <p:cNvGraphicFramePr>
            <a:graphicFrameLocks noGrp="1"/>
          </p:cNvGraphicFramePr>
          <p:nvPr>
            <p:ph idx="1"/>
            <p:extLst>
              <p:ext uri="{D42A27DB-BD31-4B8C-83A1-F6EECF244321}">
                <p14:modId xmlns:p14="http://schemas.microsoft.com/office/powerpoint/2010/main" val="4267430341"/>
              </p:ext>
            </p:extLst>
          </p:nvPr>
        </p:nvGraphicFramePr>
        <p:xfrm>
          <a:off x="365078" y="1103188"/>
          <a:ext cx="8413843" cy="3062284"/>
        </p:xfrm>
        <a:graphic>
          <a:graphicData uri="http://schemas.openxmlformats.org/drawingml/2006/table">
            <a:tbl>
              <a:tblPr firstRow="1" firstCol="1">
                <a:tableStyleId>{8A107856-5554-42FB-B03E-39F5DBC370BA}</a:tableStyleId>
              </a:tblPr>
              <a:tblGrid>
                <a:gridCol w="871005">
                  <a:extLst>
                    <a:ext uri="{9D8B030D-6E8A-4147-A177-3AD203B41FA5}">
                      <a16:colId xmlns:a16="http://schemas.microsoft.com/office/drawing/2014/main" val="1681561393"/>
                    </a:ext>
                  </a:extLst>
                </a:gridCol>
                <a:gridCol w="580018">
                  <a:extLst>
                    <a:ext uri="{9D8B030D-6E8A-4147-A177-3AD203B41FA5}">
                      <a16:colId xmlns:a16="http://schemas.microsoft.com/office/drawing/2014/main" val="3008949500"/>
                    </a:ext>
                  </a:extLst>
                </a:gridCol>
                <a:gridCol w="580018">
                  <a:extLst>
                    <a:ext uri="{9D8B030D-6E8A-4147-A177-3AD203B41FA5}">
                      <a16:colId xmlns:a16="http://schemas.microsoft.com/office/drawing/2014/main" val="54623711"/>
                    </a:ext>
                  </a:extLst>
                </a:gridCol>
                <a:gridCol w="580018">
                  <a:extLst>
                    <a:ext uri="{9D8B030D-6E8A-4147-A177-3AD203B41FA5}">
                      <a16:colId xmlns:a16="http://schemas.microsoft.com/office/drawing/2014/main" val="3818716995"/>
                    </a:ext>
                  </a:extLst>
                </a:gridCol>
                <a:gridCol w="580018">
                  <a:extLst>
                    <a:ext uri="{9D8B030D-6E8A-4147-A177-3AD203B41FA5}">
                      <a16:colId xmlns:a16="http://schemas.microsoft.com/office/drawing/2014/main" val="2318581430"/>
                    </a:ext>
                  </a:extLst>
                </a:gridCol>
                <a:gridCol w="580018">
                  <a:extLst>
                    <a:ext uri="{9D8B030D-6E8A-4147-A177-3AD203B41FA5}">
                      <a16:colId xmlns:a16="http://schemas.microsoft.com/office/drawing/2014/main" val="1573446420"/>
                    </a:ext>
                  </a:extLst>
                </a:gridCol>
                <a:gridCol w="581320">
                  <a:extLst>
                    <a:ext uri="{9D8B030D-6E8A-4147-A177-3AD203B41FA5}">
                      <a16:colId xmlns:a16="http://schemas.microsoft.com/office/drawing/2014/main" val="3048514579"/>
                    </a:ext>
                  </a:extLst>
                </a:gridCol>
                <a:gridCol w="580018">
                  <a:extLst>
                    <a:ext uri="{9D8B030D-6E8A-4147-A177-3AD203B41FA5}">
                      <a16:colId xmlns:a16="http://schemas.microsoft.com/office/drawing/2014/main" val="3864416177"/>
                    </a:ext>
                  </a:extLst>
                </a:gridCol>
                <a:gridCol w="580018">
                  <a:extLst>
                    <a:ext uri="{9D8B030D-6E8A-4147-A177-3AD203B41FA5}">
                      <a16:colId xmlns:a16="http://schemas.microsoft.com/office/drawing/2014/main" val="2607722194"/>
                    </a:ext>
                  </a:extLst>
                </a:gridCol>
                <a:gridCol w="580018">
                  <a:extLst>
                    <a:ext uri="{9D8B030D-6E8A-4147-A177-3AD203B41FA5}">
                      <a16:colId xmlns:a16="http://schemas.microsoft.com/office/drawing/2014/main" val="924995514"/>
                    </a:ext>
                  </a:extLst>
                </a:gridCol>
                <a:gridCol w="580018">
                  <a:extLst>
                    <a:ext uri="{9D8B030D-6E8A-4147-A177-3AD203B41FA5}">
                      <a16:colId xmlns:a16="http://schemas.microsoft.com/office/drawing/2014/main" val="907751709"/>
                    </a:ext>
                  </a:extLst>
                </a:gridCol>
                <a:gridCol w="580018">
                  <a:extLst>
                    <a:ext uri="{9D8B030D-6E8A-4147-A177-3AD203B41FA5}">
                      <a16:colId xmlns:a16="http://schemas.microsoft.com/office/drawing/2014/main" val="4277795674"/>
                    </a:ext>
                  </a:extLst>
                </a:gridCol>
                <a:gridCol w="581320">
                  <a:extLst>
                    <a:ext uri="{9D8B030D-6E8A-4147-A177-3AD203B41FA5}">
                      <a16:colId xmlns:a16="http://schemas.microsoft.com/office/drawing/2014/main" val="167218785"/>
                    </a:ext>
                  </a:extLst>
                </a:gridCol>
                <a:gridCol w="580018">
                  <a:extLst>
                    <a:ext uri="{9D8B030D-6E8A-4147-A177-3AD203B41FA5}">
                      <a16:colId xmlns:a16="http://schemas.microsoft.com/office/drawing/2014/main" val="3924005936"/>
                    </a:ext>
                  </a:extLst>
                </a:gridCol>
              </a:tblGrid>
              <a:tr h="527980">
                <a:tc>
                  <a:txBody>
                    <a:bodyPr/>
                    <a:lstStyle/>
                    <a:p>
                      <a:pPr>
                        <a:spcBef>
                          <a:spcPts val="400"/>
                        </a:spcBef>
                        <a:spcAft>
                          <a:spcPts val="300"/>
                        </a:spcAft>
                      </a:pPr>
                      <a:r>
                        <a:rPr lang="en-AU" sz="1050">
                          <a:effectLst/>
                        </a:rPr>
                        <a:t>Infusion rate mL/kg/hr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Pump rate </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242688657"/>
                  </a:ext>
                </a:extLst>
              </a:tr>
              <a:tr h="211192">
                <a:tc>
                  <a:txBody>
                    <a:bodyPr/>
                    <a:lstStyle/>
                    <a:p>
                      <a:pPr>
                        <a:spcBef>
                          <a:spcPts val="400"/>
                        </a:spcBef>
                        <a:spcAft>
                          <a:spcPts val="300"/>
                        </a:spcAft>
                      </a:pPr>
                      <a:r>
                        <a:rPr lang="en-AU" sz="1050">
                          <a:effectLst/>
                        </a:rPr>
                        <a:t>0.6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807616976"/>
                  </a:ext>
                </a:extLst>
              </a:tr>
              <a:tr h="211192">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602242137"/>
                  </a:ext>
                </a:extLst>
              </a:tr>
              <a:tr h="211192">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4202527160"/>
                  </a:ext>
                </a:extLst>
              </a:tr>
              <a:tr h="211192">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2337150764"/>
                  </a:ext>
                </a:extLst>
              </a:tr>
              <a:tr h="211192">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392326557"/>
                  </a:ext>
                </a:extLst>
              </a:tr>
              <a:tr h="211192">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288</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701306309"/>
                  </a:ext>
                </a:extLst>
              </a:tr>
              <a:tr h="211192">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168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252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507230232"/>
                  </a:ext>
                </a:extLst>
              </a:tr>
              <a:tr h="211192">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384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576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2656295990"/>
                  </a:ext>
                </a:extLst>
              </a:tr>
              <a:tr h="211192">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108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162</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324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378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3292327196"/>
                  </a:ext>
                </a:extLst>
              </a:tr>
              <a:tr h="211192">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731852699"/>
                  </a:ext>
                </a:extLst>
              </a:tr>
              <a:tr h="211192">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198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264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396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462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528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792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1418982159"/>
                  </a:ext>
                </a:extLst>
              </a:tr>
              <a:tr h="211192">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144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216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288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432</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504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576</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648</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a:effectLst/>
                        </a:rPr>
                        <a:t>794</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tc>
                  <a:txBody>
                    <a:bodyPr/>
                    <a:lstStyle/>
                    <a:p>
                      <a:pPr>
                        <a:spcBef>
                          <a:spcPts val="400"/>
                        </a:spcBef>
                        <a:spcAft>
                          <a:spcPts val="300"/>
                        </a:spcAft>
                      </a:pPr>
                      <a:r>
                        <a:rPr lang="en-AU" sz="1050" dirty="0">
                          <a:effectLst/>
                        </a:rPr>
                        <a:t>864</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255" marR="45255" marT="0" marB="0"/>
                </a:tc>
                <a:extLst>
                  <a:ext uri="{0D108BD9-81ED-4DB2-BD59-A6C34878D82A}">
                    <a16:rowId xmlns:a16="http://schemas.microsoft.com/office/drawing/2014/main" val="516442038"/>
                  </a:ext>
                </a:extLst>
              </a:tr>
            </a:tbl>
          </a:graphicData>
        </a:graphic>
      </p:graphicFrame>
      <p:sp>
        <p:nvSpPr>
          <p:cNvPr id="6" name="TextBox 5">
            <a:extLst>
              <a:ext uri="{FF2B5EF4-FFF2-40B4-BE49-F238E27FC236}">
                <a16:creationId xmlns:a16="http://schemas.microsoft.com/office/drawing/2014/main" id="{4FB35216-C97F-1C0E-776F-9B6556F61FB8}"/>
              </a:ext>
            </a:extLst>
          </p:cNvPr>
          <p:cNvSpPr txBox="1"/>
          <p:nvPr/>
        </p:nvSpPr>
        <p:spPr>
          <a:xfrm>
            <a:off x="1385247" y="4165472"/>
            <a:ext cx="5233917" cy="947952"/>
          </a:xfrm>
          <a:prstGeom prst="rect">
            <a:avLst/>
          </a:prstGeom>
          <a:noFill/>
        </p:spPr>
        <p:txBody>
          <a:bodyPr wrap="square">
            <a:spAutoFit/>
          </a:bodyPr>
          <a:lstStyle/>
          <a:p>
            <a:pPr>
              <a:lnSpc>
                <a:spcPct val="107000"/>
              </a:lnSpc>
              <a:spcAft>
                <a:spcPts val="0"/>
              </a:spcAft>
            </a:pPr>
            <a:r>
              <a:rPr lang="en-AU" sz="1050" dirty="0"/>
              <a:t>Increase rate by 0.6 mL/kg/hr 30 minutely to the maximum rate or as tolerated by the patient. </a:t>
            </a:r>
          </a:p>
          <a:p>
            <a:pPr>
              <a:lnSpc>
                <a:spcPct val="107000"/>
              </a:lnSpc>
              <a:spcAft>
                <a:spcPts val="0"/>
              </a:spcAft>
            </a:pPr>
            <a:r>
              <a:rPr lang="en-AU" sz="1050" dirty="0">
                <a:ea typeface="Calibri" panose="020F0502020204030204" pitchFamily="34" charset="0"/>
                <a:cs typeface="Times New Roman" panose="02020603050405020304" pitchFamily="18" charset="0"/>
              </a:rPr>
              <a:t>This table was developed using the </a:t>
            </a:r>
            <a:r>
              <a:rPr lang="en-AU" sz="1050" dirty="0" err="1">
                <a:ea typeface="Calibri" panose="020F0502020204030204" pitchFamily="34" charset="0"/>
                <a:cs typeface="Times New Roman" panose="02020603050405020304" pitchFamily="18" charset="0"/>
              </a:rPr>
              <a:t>Octagam</a:t>
            </a:r>
            <a:r>
              <a:rPr lang="en-AU" sz="1050" dirty="0">
                <a:ea typeface="Calibri" panose="020F0502020204030204" pitchFamily="34" charset="0"/>
                <a:cs typeface="Times New Roman" panose="02020603050405020304" pitchFamily="18" charset="0"/>
              </a:rPr>
              <a:t>® 10% product information, always refer to the product information and your local Clinical Practice Guideline for more information</a:t>
            </a:r>
            <a:endParaRPr lang="en-AU"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06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599E-0AEC-34B7-A1F6-CA0A4576BCB0}"/>
              </a:ext>
            </a:extLst>
          </p:cNvPr>
          <p:cNvSpPr>
            <a:spLocks noGrp="1"/>
          </p:cNvSpPr>
          <p:nvPr>
            <p:ph type="title"/>
          </p:nvPr>
        </p:nvSpPr>
        <p:spPr/>
        <p:txBody>
          <a:bodyPr/>
          <a:lstStyle/>
          <a:p>
            <a:r>
              <a:rPr lang="en-AU" dirty="0"/>
              <a:t>Kiovig</a:t>
            </a:r>
            <a:r>
              <a:rPr lang="en-AU" sz="2800" baseline="30000" dirty="0"/>
              <a:t> ®</a:t>
            </a:r>
            <a:r>
              <a:rPr lang="en-AU" sz="2800" dirty="0"/>
              <a:t> 10%</a:t>
            </a:r>
            <a:endParaRPr lang="en-AU" dirty="0"/>
          </a:p>
        </p:txBody>
      </p:sp>
      <p:graphicFrame>
        <p:nvGraphicFramePr>
          <p:cNvPr id="4" name="Table 4" descr="A table providing the product details for Kiovig 10%. Adapted from the Kiovig 10% product information.">
            <a:extLst>
              <a:ext uri="{FF2B5EF4-FFF2-40B4-BE49-F238E27FC236}">
                <a16:creationId xmlns:a16="http://schemas.microsoft.com/office/drawing/2014/main" id="{C71FC994-3F2E-B88F-454F-DAEF5282B1F4}"/>
              </a:ext>
            </a:extLst>
          </p:cNvPr>
          <p:cNvGraphicFramePr>
            <a:graphicFrameLocks noGrp="1"/>
          </p:cNvGraphicFramePr>
          <p:nvPr>
            <p:ph idx="1"/>
            <p:extLst>
              <p:ext uri="{D42A27DB-BD31-4B8C-83A1-F6EECF244321}">
                <p14:modId xmlns:p14="http://schemas.microsoft.com/office/powerpoint/2010/main" val="1459147682"/>
              </p:ext>
            </p:extLst>
          </p:nvPr>
        </p:nvGraphicFramePr>
        <p:xfrm>
          <a:off x="261256" y="1091494"/>
          <a:ext cx="8813587" cy="3258110"/>
        </p:xfrm>
        <a:graphic>
          <a:graphicData uri="http://schemas.openxmlformats.org/drawingml/2006/table">
            <a:tbl>
              <a:tblPr firstRow="1" bandRow="1">
                <a:tableStyleId>{D27102A9-8310-4765-A935-A1911B00CA55}</a:tableStyleId>
              </a:tblPr>
              <a:tblGrid>
                <a:gridCol w="1855258">
                  <a:extLst>
                    <a:ext uri="{9D8B030D-6E8A-4147-A177-3AD203B41FA5}">
                      <a16:colId xmlns:a16="http://schemas.microsoft.com/office/drawing/2014/main" val="1653120712"/>
                    </a:ext>
                  </a:extLst>
                </a:gridCol>
                <a:gridCol w="6958329">
                  <a:extLst>
                    <a:ext uri="{9D8B030D-6E8A-4147-A177-3AD203B41FA5}">
                      <a16:colId xmlns:a16="http://schemas.microsoft.com/office/drawing/2014/main" val="1789142174"/>
                    </a:ext>
                  </a:extLst>
                </a:gridCol>
              </a:tblGrid>
              <a:tr h="294752">
                <a:tc>
                  <a:txBody>
                    <a:bodyPr/>
                    <a:lstStyle/>
                    <a:p>
                      <a:r>
                        <a:rPr lang="en-AU" sz="1400" dirty="0"/>
                        <a:t>Description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err="1"/>
                        <a:t>Kiovig</a:t>
                      </a:r>
                      <a:r>
                        <a:rPr lang="en-AU" sz="1400" dirty="0"/>
                        <a:t>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110535"/>
                  </a:ext>
                </a:extLst>
              </a:tr>
              <a:tr h="333655">
                <a:tc>
                  <a:txBody>
                    <a:bodyPr/>
                    <a:lstStyle/>
                    <a:p>
                      <a:r>
                        <a:rPr lang="en-AU" sz="1400" dirty="0"/>
                        <a:t>Presentation</a:t>
                      </a:r>
                      <a:endParaRPr lang="en-AU" sz="14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1g in 10 mL, 2.5g in 25 mL, 5g in 50 mL, 10g in 100 mL, 20g in 200 mL, 30g in 300mL</a:t>
                      </a:r>
                      <a:endParaRPr lang="en-AU"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834232"/>
                  </a:ext>
                </a:extLst>
              </a:tr>
              <a:tr h="294752">
                <a:tc>
                  <a:txBody>
                    <a:bodyPr/>
                    <a:lstStyle/>
                    <a:p>
                      <a:r>
                        <a:rPr lang="en-AU" sz="1400" dirty="0"/>
                        <a:t>Concentration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658164"/>
                  </a:ext>
                </a:extLst>
              </a:tr>
              <a:tr h="333655">
                <a:tc>
                  <a:txBody>
                    <a:bodyPr/>
                    <a:lstStyle/>
                    <a:p>
                      <a:r>
                        <a:rPr lang="en-AU" sz="1400" dirty="0"/>
                        <a:t>Source plasma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European and USA remunerated and non-remunerated donors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303818"/>
                  </a:ext>
                </a:extLst>
              </a:tr>
              <a:tr h="295479">
                <a:tc>
                  <a:txBody>
                    <a:bodyPr/>
                    <a:lstStyle/>
                    <a:p>
                      <a:r>
                        <a:rPr lang="en-AU" sz="1400" dirty="0"/>
                        <a:t>Stabiliser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Glycine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216328"/>
                  </a:ext>
                </a:extLst>
              </a:tr>
              <a:tr h="501079">
                <a:tc>
                  <a:txBody>
                    <a:bodyPr/>
                    <a:lstStyle/>
                    <a:p>
                      <a:r>
                        <a:rPr lang="en-AU" sz="1400" dirty="0"/>
                        <a:t>Storage conditions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400" dirty="0"/>
                        <a:t>Store at 2°C to 8°C for up to 36 months from date of manufacture. Refrigerate. Do not freeze.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743872"/>
                  </a:ext>
                </a:extLst>
              </a:tr>
              <a:tr h="1120059">
                <a:tc>
                  <a:txBody>
                    <a:bodyPr/>
                    <a:lstStyle/>
                    <a:p>
                      <a:r>
                        <a:rPr lang="en-AU" sz="1400" dirty="0"/>
                        <a:t>Infusion rate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mn-lt"/>
                          <a:ea typeface="+mn-ea"/>
                          <a:cs typeface="+mn-cs"/>
                        </a:rPr>
                        <a:t>Initial infusion rate: 0.5 mL/kg/hour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mn-lt"/>
                          <a:ea typeface="+mn-ea"/>
                          <a:cs typeface="+mn-cs"/>
                        </a:rPr>
                        <a:t>If well tolerated gradually increased, by 0.5mL/kg/hour, every 30 minutes to a rate of 5.0 mL/kg/hour </a:t>
                      </a:r>
                    </a:p>
                    <a:p>
                      <a:pPr marL="285750" indent="-285750">
                        <a:buFont typeface="Arial" panose="020B0604020202020204" pitchFamily="34" charset="0"/>
                        <a:buChar char="•"/>
                      </a:pPr>
                      <a:r>
                        <a:rPr lang="en-AU" sz="1400" dirty="0"/>
                        <a:t>For subsequent infusions follow the same rate increase to the maximum rate tolerated in the initial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453068"/>
                  </a:ext>
                </a:extLst>
              </a:tr>
            </a:tbl>
          </a:graphicData>
        </a:graphic>
      </p:graphicFrame>
      <p:sp>
        <p:nvSpPr>
          <p:cNvPr id="5" name="TextBox 4">
            <a:extLst>
              <a:ext uri="{FF2B5EF4-FFF2-40B4-BE49-F238E27FC236}">
                <a16:creationId xmlns:a16="http://schemas.microsoft.com/office/drawing/2014/main" id="{6695239A-E03F-FE67-3C93-B9FF1B4F7861}"/>
              </a:ext>
            </a:extLst>
          </p:cNvPr>
          <p:cNvSpPr txBox="1"/>
          <p:nvPr/>
        </p:nvSpPr>
        <p:spPr>
          <a:xfrm>
            <a:off x="1343465" y="4421895"/>
            <a:ext cx="4572000" cy="253916"/>
          </a:xfrm>
          <a:prstGeom prst="rect">
            <a:avLst/>
          </a:prstGeom>
          <a:noFill/>
        </p:spPr>
        <p:txBody>
          <a:bodyPr wrap="square">
            <a:spAutoFit/>
          </a:bodyPr>
          <a:lstStyle/>
          <a:p>
            <a:r>
              <a:rPr lang="en-AU" sz="1050" dirty="0"/>
              <a:t>Reference: </a:t>
            </a:r>
            <a:r>
              <a:rPr lang="en-AU" sz="1050" dirty="0" err="1"/>
              <a:t>Kiovig</a:t>
            </a:r>
            <a:r>
              <a:rPr lang="en-AU" sz="1050" dirty="0"/>
              <a:t> product information </a:t>
            </a:r>
          </a:p>
        </p:txBody>
      </p:sp>
    </p:spTree>
    <p:extLst>
      <p:ext uri="{BB962C8B-B14F-4D97-AF65-F5344CB8AC3E}">
        <p14:creationId xmlns:p14="http://schemas.microsoft.com/office/powerpoint/2010/main" val="223286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490A-F02B-864E-79E6-6E14A40E8864}"/>
              </a:ext>
            </a:extLst>
          </p:cNvPr>
          <p:cNvSpPr>
            <a:spLocks noGrp="1"/>
          </p:cNvSpPr>
          <p:nvPr>
            <p:ph type="title"/>
          </p:nvPr>
        </p:nvSpPr>
        <p:spPr/>
        <p:txBody>
          <a:bodyPr/>
          <a:lstStyle/>
          <a:p>
            <a:r>
              <a:rPr lang="en-AU" dirty="0" err="1"/>
              <a:t>Kiovig</a:t>
            </a:r>
            <a:r>
              <a:rPr lang="en-AU" dirty="0"/>
              <a:t>® 10% infusion rate</a:t>
            </a:r>
          </a:p>
        </p:txBody>
      </p:sp>
      <p:graphicFrame>
        <p:nvGraphicFramePr>
          <p:cNvPr id="4" name="Content Placeholder 3" descr="Infusion rate table for Kiovig 10%  showing the infusion rate increases in mL/kg/hr and the pump rate in mL/hr for different body weights increasing in 10kg increments from 10kg to 120kg. ">
            <a:extLst>
              <a:ext uri="{FF2B5EF4-FFF2-40B4-BE49-F238E27FC236}">
                <a16:creationId xmlns:a16="http://schemas.microsoft.com/office/drawing/2014/main" id="{1AF842F3-ACE0-B3BF-B967-CAD99D51C8A3}"/>
              </a:ext>
            </a:extLst>
          </p:cNvPr>
          <p:cNvGraphicFramePr>
            <a:graphicFrameLocks noGrp="1"/>
          </p:cNvGraphicFramePr>
          <p:nvPr>
            <p:ph idx="1"/>
            <p:extLst>
              <p:ext uri="{D42A27DB-BD31-4B8C-83A1-F6EECF244321}">
                <p14:modId xmlns:p14="http://schemas.microsoft.com/office/powerpoint/2010/main" val="2241177976"/>
              </p:ext>
            </p:extLst>
          </p:nvPr>
        </p:nvGraphicFramePr>
        <p:xfrm>
          <a:off x="330590" y="1256393"/>
          <a:ext cx="8637559" cy="2724760"/>
        </p:xfrm>
        <a:graphic>
          <a:graphicData uri="http://schemas.openxmlformats.org/drawingml/2006/table">
            <a:tbl>
              <a:tblPr firstRow="1" firstCol="1" bandRow="1">
                <a:tableStyleId>{C4B1156A-380E-4F78-BDF5-A606A8083BF9}</a:tableStyleId>
              </a:tblPr>
              <a:tblGrid>
                <a:gridCol w="873462">
                  <a:extLst>
                    <a:ext uri="{9D8B030D-6E8A-4147-A177-3AD203B41FA5}">
                      <a16:colId xmlns:a16="http://schemas.microsoft.com/office/drawing/2014/main" val="3514733859"/>
                    </a:ext>
                  </a:extLst>
                </a:gridCol>
                <a:gridCol w="597143">
                  <a:extLst>
                    <a:ext uri="{9D8B030D-6E8A-4147-A177-3AD203B41FA5}">
                      <a16:colId xmlns:a16="http://schemas.microsoft.com/office/drawing/2014/main" val="3748532760"/>
                    </a:ext>
                  </a:extLst>
                </a:gridCol>
                <a:gridCol w="597143">
                  <a:extLst>
                    <a:ext uri="{9D8B030D-6E8A-4147-A177-3AD203B41FA5}">
                      <a16:colId xmlns:a16="http://schemas.microsoft.com/office/drawing/2014/main" val="417422859"/>
                    </a:ext>
                  </a:extLst>
                </a:gridCol>
                <a:gridCol w="597143">
                  <a:extLst>
                    <a:ext uri="{9D8B030D-6E8A-4147-A177-3AD203B41FA5}">
                      <a16:colId xmlns:a16="http://schemas.microsoft.com/office/drawing/2014/main" val="690481151"/>
                    </a:ext>
                  </a:extLst>
                </a:gridCol>
                <a:gridCol w="597143">
                  <a:extLst>
                    <a:ext uri="{9D8B030D-6E8A-4147-A177-3AD203B41FA5}">
                      <a16:colId xmlns:a16="http://schemas.microsoft.com/office/drawing/2014/main" val="2544686462"/>
                    </a:ext>
                  </a:extLst>
                </a:gridCol>
                <a:gridCol w="597143">
                  <a:extLst>
                    <a:ext uri="{9D8B030D-6E8A-4147-A177-3AD203B41FA5}">
                      <a16:colId xmlns:a16="http://schemas.microsoft.com/office/drawing/2014/main" val="3445366655"/>
                    </a:ext>
                  </a:extLst>
                </a:gridCol>
                <a:gridCol w="597143">
                  <a:extLst>
                    <a:ext uri="{9D8B030D-6E8A-4147-A177-3AD203B41FA5}">
                      <a16:colId xmlns:a16="http://schemas.microsoft.com/office/drawing/2014/main" val="1624946932"/>
                    </a:ext>
                  </a:extLst>
                </a:gridCol>
                <a:gridCol w="597762">
                  <a:extLst>
                    <a:ext uri="{9D8B030D-6E8A-4147-A177-3AD203B41FA5}">
                      <a16:colId xmlns:a16="http://schemas.microsoft.com/office/drawing/2014/main" val="2492037706"/>
                    </a:ext>
                  </a:extLst>
                </a:gridCol>
                <a:gridCol w="597143">
                  <a:extLst>
                    <a:ext uri="{9D8B030D-6E8A-4147-A177-3AD203B41FA5}">
                      <a16:colId xmlns:a16="http://schemas.microsoft.com/office/drawing/2014/main" val="1024647682"/>
                    </a:ext>
                  </a:extLst>
                </a:gridCol>
                <a:gridCol w="597143">
                  <a:extLst>
                    <a:ext uri="{9D8B030D-6E8A-4147-A177-3AD203B41FA5}">
                      <a16:colId xmlns:a16="http://schemas.microsoft.com/office/drawing/2014/main" val="1809176412"/>
                    </a:ext>
                  </a:extLst>
                </a:gridCol>
                <a:gridCol w="597143">
                  <a:extLst>
                    <a:ext uri="{9D8B030D-6E8A-4147-A177-3AD203B41FA5}">
                      <a16:colId xmlns:a16="http://schemas.microsoft.com/office/drawing/2014/main" val="3866016820"/>
                    </a:ext>
                  </a:extLst>
                </a:gridCol>
                <a:gridCol w="597143">
                  <a:extLst>
                    <a:ext uri="{9D8B030D-6E8A-4147-A177-3AD203B41FA5}">
                      <a16:colId xmlns:a16="http://schemas.microsoft.com/office/drawing/2014/main" val="1829694008"/>
                    </a:ext>
                  </a:extLst>
                </a:gridCol>
                <a:gridCol w="597143">
                  <a:extLst>
                    <a:ext uri="{9D8B030D-6E8A-4147-A177-3AD203B41FA5}">
                      <a16:colId xmlns:a16="http://schemas.microsoft.com/office/drawing/2014/main" val="1892482445"/>
                    </a:ext>
                  </a:extLst>
                </a:gridCol>
                <a:gridCol w="597762">
                  <a:extLst>
                    <a:ext uri="{9D8B030D-6E8A-4147-A177-3AD203B41FA5}">
                      <a16:colId xmlns:a16="http://schemas.microsoft.com/office/drawing/2014/main" val="120312429"/>
                    </a:ext>
                  </a:extLst>
                </a:gridCol>
              </a:tblGrid>
              <a:tr h="492940">
                <a:tc>
                  <a:txBody>
                    <a:bodyPr/>
                    <a:lstStyle/>
                    <a:p>
                      <a:pPr>
                        <a:spcBef>
                          <a:spcPts val="400"/>
                        </a:spcBef>
                        <a:spcAft>
                          <a:spcPts val="300"/>
                        </a:spcAft>
                      </a:pPr>
                      <a:r>
                        <a:rPr lang="en-AU" sz="1050">
                          <a:effectLst/>
                        </a:rPr>
                        <a:t>Infusion rate mL/kg/hr</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Pump rate</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110 kg</a:t>
                      </a:r>
                      <a:endParaRPr lang="en-AU" sz="105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120 kg</a:t>
                      </a:r>
                      <a:endParaRPr lang="en-AU" sz="105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731980745"/>
                  </a:ext>
                </a:extLst>
              </a:tr>
              <a:tr h="223182">
                <a:tc>
                  <a:txBody>
                    <a:bodyPr/>
                    <a:lstStyle/>
                    <a:p>
                      <a:pPr>
                        <a:spcBef>
                          <a:spcPts val="400"/>
                        </a:spcBef>
                        <a:spcAft>
                          <a:spcPts val="300"/>
                        </a:spcAft>
                      </a:pPr>
                      <a:r>
                        <a:rPr lang="en-AU" sz="1050" dirty="0">
                          <a:effectLst/>
                        </a:rPr>
                        <a:t>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2316524281"/>
                  </a:ext>
                </a:extLst>
              </a:tr>
              <a:tr h="223182">
                <a:tc>
                  <a:txBody>
                    <a:bodyPr/>
                    <a:lstStyle/>
                    <a:p>
                      <a:pPr>
                        <a:spcBef>
                          <a:spcPts val="400"/>
                        </a:spcBef>
                        <a:spcAft>
                          <a:spcPts val="300"/>
                        </a:spcAft>
                      </a:pPr>
                      <a:r>
                        <a:rPr lang="en-AU" sz="1050">
                          <a:effectLst/>
                        </a:rPr>
                        <a:t>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11039648"/>
                  </a:ext>
                </a:extLst>
              </a:tr>
              <a:tr h="223182">
                <a:tc>
                  <a:txBody>
                    <a:bodyPr/>
                    <a:lstStyle/>
                    <a:p>
                      <a:pPr>
                        <a:spcBef>
                          <a:spcPts val="400"/>
                        </a:spcBef>
                        <a:spcAft>
                          <a:spcPts val="300"/>
                        </a:spcAft>
                      </a:pPr>
                      <a:r>
                        <a:rPr lang="en-AU" sz="1050">
                          <a:effectLst/>
                        </a:rPr>
                        <a:t>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165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442189726"/>
                  </a:ext>
                </a:extLst>
              </a:tr>
              <a:tr h="223182">
                <a:tc>
                  <a:txBody>
                    <a:bodyPr/>
                    <a:lstStyle/>
                    <a:p>
                      <a:pPr>
                        <a:spcBef>
                          <a:spcPts val="400"/>
                        </a:spcBef>
                        <a:spcAft>
                          <a:spcPts val="300"/>
                        </a:spcAft>
                      </a:pPr>
                      <a:r>
                        <a:rPr lang="en-AU" sz="1050">
                          <a:effectLst/>
                        </a:rPr>
                        <a:t>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mL/hr</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2945363361"/>
                  </a:ext>
                </a:extLst>
              </a:tr>
              <a:tr h="223182">
                <a:tc>
                  <a:txBody>
                    <a:bodyPr/>
                    <a:lstStyle/>
                    <a:p>
                      <a:pPr>
                        <a:spcBef>
                          <a:spcPts val="400"/>
                        </a:spcBef>
                        <a:spcAft>
                          <a:spcPts val="300"/>
                        </a:spcAft>
                      </a:pPr>
                      <a:r>
                        <a:rPr lang="en-AU" sz="1050">
                          <a:effectLst/>
                        </a:rPr>
                        <a:t>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275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617842068"/>
                  </a:ext>
                </a:extLst>
              </a:tr>
              <a:tr h="223182">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90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330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3675295379"/>
                  </a:ext>
                </a:extLst>
              </a:tr>
              <a:tr h="223182">
                <a:tc>
                  <a:txBody>
                    <a:bodyPr/>
                    <a:lstStyle/>
                    <a:p>
                      <a:pPr>
                        <a:spcBef>
                          <a:spcPts val="400"/>
                        </a:spcBef>
                        <a:spcAft>
                          <a:spcPts val="300"/>
                        </a:spcAft>
                      </a:pPr>
                      <a:r>
                        <a:rPr lang="en-AU" sz="1050">
                          <a:effectLst/>
                        </a:rPr>
                        <a:t>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175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210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385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4042748899"/>
                  </a:ext>
                </a:extLst>
              </a:tr>
              <a:tr h="223182">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120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240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280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320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360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1782116016"/>
                  </a:ext>
                </a:extLst>
              </a:tr>
              <a:tr h="223182">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90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135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180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225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270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315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360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405</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450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495</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540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825352131"/>
                  </a:ext>
                </a:extLst>
              </a:tr>
              <a:tr h="223182">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mL/hr</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150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250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350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450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a:effectLst/>
                        </a:rPr>
                        <a:t>500</a:t>
                      </a:r>
                      <a:endParaRPr lang="en-AU"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550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tc>
                  <a:txBody>
                    <a:bodyPr/>
                    <a:lstStyle/>
                    <a:p>
                      <a:pPr>
                        <a:spcBef>
                          <a:spcPts val="400"/>
                        </a:spcBef>
                        <a:spcAft>
                          <a:spcPts val="300"/>
                        </a:spcAft>
                      </a:pPr>
                      <a:r>
                        <a:rPr lang="en-AU" sz="1050" dirty="0">
                          <a:effectLst/>
                        </a:rPr>
                        <a:t>600</a:t>
                      </a:r>
                      <a:endParaRPr lang="en-AU"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3719" marR="63719" marT="0" marB="0" anchor="ctr"/>
                </a:tc>
                <a:extLst>
                  <a:ext uri="{0D108BD9-81ED-4DB2-BD59-A6C34878D82A}">
                    <a16:rowId xmlns:a16="http://schemas.microsoft.com/office/drawing/2014/main" val="3838583642"/>
                  </a:ext>
                </a:extLst>
              </a:tr>
            </a:tbl>
          </a:graphicData>
        </a:graphic>
      </p:graphicFrame>
      <p:sp>
        <p:nvSpPr>
          <p:cNvPr id="6" name="TextBox 5">
            <a:extLst>
              <a:ext uri="{FF2B5EF4-FFF2-40B4-BE49-F238E27FC236}">
                <a16:creationId xmlns:a16="http://schemas.microsoft.com/office/drawing/2014/main" id="{CD92BCE5-6C72-D9AE-4000-AFA0B0A97858}"/>
              </a:ext>
            </a:extLst>
          </p:cNvPr>
          <p:cNvSpPr txBox="1"/>
          <p:nvPr/>
        </p:nvSpPr>
        <p:spPr>
          <a:xfrm>
            <a:off x="1249124" y="4056215"/>
            <a:ext cx="5335919" cy="775084"/>
          </a:xfrm>
          <a:prstGeom prst="rect">
            <a:avLst/>
          </a:prstGeom>
          <a:noFill/>
        </p:spPr>
        <p:txBody>
          <a:bodyPr wrap="square">
            <a:spAutoFit/>
          </a:bodyPr>
          <a:lstStyle/>
          <a:p>
            <a:pPr>
              <a:lnSpc>
                <a:spcPct val="107000"/>
              </a:lnSpc>
              <a:spcAft>
                <a:spcPts val="0"/>
              </a:spcAft>
            </a:pPr>
            <a:r>
              <a:rPr lang="en-AU" sz="1050" dirty="0"/>
              <a:t>Increase rate by 0.5 mL/kg/hr 30 minutely to the maximum rate or as tolerated by the patient. </a:t>
            </a:r>
          </a:p>
          <a:p>
            <a:pPr>
              <a:lnSpc>
                <a:spcPct val="107000"/>
              </a:lnSpc>
              <a:spcAft>
                <a:spcPts val="0"/>
              </a:spcAft>
            </a:pPr>
            <a:r>
              <a:rPr lang="en-AU" sz="1050" dirty="0">
                <a:ea typeface="Calibri" panose="020F0502020204030204" pitchFamily="34" charset="0"/>
                <a:cs typeface="Times New Roman" panose="02020603050405020304" pitchFamily="18" charset="0"/>
              </a:rPr>
              <a:t>This table was developed using the </a:t>
            </a:r>
            <a:r>
              <a:rPr lang="en-AU" sz="1050" dirty="0" err="1">
                <a:ea typeface="Calibri" panose="020F0502020204030204" pitchFamily="34" charset="0"/>
                <a:cs typeface="Times New Roman" panose="02020603050405020304" pitchFamily="18" charset="0"/>
              </a:rPr>
              <a:t>Kiovig</a:t>
            </a:r>
            <a:r>
              <a:rPr lang="en-AU" sz="1050" dirty="0">
                <a:ea typeface="Calibri" panose="020F0502020204030204" pitchFamily="34" charset="0"/>
                <a:cs typeface="Times New Roman" panose="02020603050405020304" pitchFamily="18" charset="0"/>
              </a:rPr>
              <a:t>® 10% product information, always refer to the product information and your local Clinical Practice Guideline for more information.</a:t>
            </a:r>
            <a:endParaRPr lang="en-AU" sz="10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33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1320" y="296134"/>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Pre-adminis</a:t>
            </a:r>
            <a:r>
              <a:rPr sz="2800" spc="-4" dirty="0"/>
              <a:t>t</a:t>
            </a:r>
            <a:r>
              <a:rPr sz="2800" dirty="0"/>
              <a:t>ra</a:t>
            </a:r>
            <a:r>
              <a:rPr sz="2800" spc="-4" dirty="0"/>
              <a:t>t</a:t>
            </a:r>
            <a:r>
              <a:rPr sz="2800" dirty="0"/>
              <a:t>ion</a:t>
            </a:r>
          </a:p>
        </p:txBody>
      </p:sp>
      <p:sp>
        <p:nvSpPr>
          <p:cNvPr id="2" name="object 2"/>
          <p:cNvSpPr txBox="1"/>
          <p:nvPr/>
        </p:nvSpPr>
        <p:spPr>
          <a:xfrm>
            <a:off x="541319" y="1161613"/>
            <a:ext cx="8217669" cy="3576364"/>
          </a:xfrm>
          <a:prstGeom prst="rect">
            <a:avLst/>
          </a:prstGeom>
        </p:spPr>
        <p:txBody>
          <a:bodyPr vert="horz" wrap="square" lIns="0" tIns="0" rIns="0" bIns="0" rtlCol="0">
            <a:spAutoFit/>
          </a:bodyPr>
          <a:lstStyle/>
          <a:p>
            <a:pPr marL="266700" indent="-257175">
              <a:spcBef>
                <a:spcPts val="450"/>
              </a:spcBef>
              <a:spcAft>
                <a:spcPts val="450"/>
              </a:spcAft>
              <a:buFont typeface="Arial"/>
              <a:buChar char="•"/>
              <a:tabLst>
                <a:tab pos="266700" algn="l"/>
              </a:tabLst>
            </a:pPr>
            <a:r>
              <a:rPr sz="1600" spc="4" dirty="0">
                <a:latin typeface="Arial"/>
                <a:cs typeface="Arial"/>
              </a:rPr>
              <a:t>D</a:t>
            </a:r>
            <a:r>
              <a:rPr sz="1600" dirty="0">
                <a:latin typeface="Arial"/>
                <a:cs typeface="Arial"/>
              </a:rPr>
              <a:t>o</a:t>
            </a:r>
            <a:r>
              <a:rPr sz="1600" spc="4" dirty="0">
                <a:latin typeface="Arial"/>
                <a:cs typeface="Arial"/>
              </a:rPr>
              <a:t>c</a:t>
            </a:r>
            <a:r>
              <a:rPr sz="1600" dirty="0">
                <a:latin typeface="Arial"/>
                <a:cs typeface="Arial"/>
              </a:rPr>
              <a:t>u</a:t>
            </a:r>
            <a:r>
              <a:rPr sz="1600" spc="-4" dirty="0">
                <a:latin typeface="Arial"/>
                <a:cs typeface="Arial"/>
              </a:rPr>
              <a:t>m</a:t>
            </a:r>
            <a:r>
              <a:rPr sz="1600" dirty="0">
                <a:latin typeface="Arial"/>
                <a:cs typeface="Arial"/>
              </a:rPr>
              <a:t>ent</a:t>
            </a:r>
            <a:r>
              <a:rPr sz="1600" spc="-38" dirty="0">
                <a:latin typeface="Arial"/>
                <a:cs typeface="Arial"/>
              </a:rPr>
              <a:t> </a:t>
            </a:r>
            <a:r>
              <a:rPr sz="1600" dirty="0">
                <a:latin typeface="Arial"/>
                <a:cs typeface="Arial"/>
              </a:rPr>
              <a:t>ba</a:t>
            </a:r>
            <a:r>
              <a:rPr sz="1600" spc="4" dirty="0">
                <a:latin typeface="Arial"/>
                <a:cs typeface="Arial"/>
              </a:rPr>
              <a:t>s</a:t>
            </a:r>
            <a:r>
              <a:rPr sz="1600" dirty="0">
                <a:latin typeface="Arial"/>
                <a:cs typeface="Arial"/>
              </a:rPr>
              <a:t>e</a:t>
            </a:r>
            <a:r>
              <a:rPr sz="1600" spc="-4" dirty="0">
                <a:latin typeface="Arial"/>
                <a:cs typeface="Arial"/>
              </a:rPr>
              <a:t>li</a:t>
            </a:r>
            <a:r>
              <a:rPr sz="1600" dirty="0">
                <a:latin typeface="Arial"/>
                <a:cs typeface="Arial"/>
              </a:rPr>
              <a:t>ne</a:t>
            </a:r>
            <a:r>
              <a:rPr sz="1600" spc="-15" dirty="0">
                <a:latin typeface="Arial"/>
                <a:cs typeface="Arial"/>
              </a:rPr>
              <a:t> </a:t>
            </a:r>
            <a:r>
              <a:rPr sz="1600" dirty="0">
                <a:latin typeface="Arial"/>
                <a:cs typeface="Arial"/>
              </a:rPr>
              <a:t>ob</a:t>
            </a:r>
            <a:r>
              <a:rPr sz="1600" spc="4" dirty="0">
                <a:latin typeface="Arial"/>
                <a:cs typeface="Arial"/>
              </a:rPr>
              <a:t>s</a:t>
            </a:r>
            <a:r>
              <a:rPr sz="1600" dirty="0">
                <a:latin typeface="Arial"/>
                <a:cs typeface="Arial"/>
              </a:rPr>
              <a:t>er</a:t>
            </a:r>
            <a:r>
              <a:rPr sz="1600" spc="-8" dirty="0">
                <a:latin typeface="Arial"/>
                <a:cs typeface="Arial"/>
              </a:rPr>
              <a:t>v</a:t>
            </a:r>
            <a:r>
              <a:rPr sz="1600" dirty="0">
                <a:latin typeface="Arial"/>
                <a:cs typeface="Arial"/>
              </a:rPr>
              <a:t>a</a:t>
            </a:r>
            <a:r>
              <a:rPr sz="1600" spc="-4" dirty="0">
                <a:latin typeface="Arial"/>
                <a:cs typeface="Arial"/>
              </a:rPr>
              <a:t>ti</a:t>
            </a:r>
            <a:r>
              <a:rPr sz="1600" dirty="0">
                <a:latin typeface="Arial"/>
                <a:cs typeface="Arial"/>
              </a:rPr>
              <a:t>ons</a:t>
            </a:r>
          </a:p>
          <a:p>
            <a:pPr marL="266700" marR="3810" indent="-257175">
              <a:lnSpc>
                <a:spcPct val="120000"/>
              </a:lnSpc>
              <a:spcBef>
                <a:spcPts val="450"/>
              </a:spcBef>
              <a:spcAft>
                <a:spcPts val="450"/>
              </a:spcAft>
              <a:buFont typeface="Arial"/>
              <a:buChar char="•"/>
              <a:tabLst>
                <a:tab pos="266700" algn="l"/>
              </a:tabLst>
            </a:pPr>
            <a:r>
              <a:rPr sz="1600" spc="-4" dirty="0">
                <a:latin typeface="Arial"/>
                <a:cs typeface="Arial"/>
              </a:rPr>
              <a:t>A</a:t>
            </a:r>
            <a:r>
              <a:rPr sz="1600" spc="4" dirty="0">
                <a:latin typeface="Arial"/>
                <a:cs typeface="Arial"/>
              </a:rPr>
              <a:t>ss</a:t>
            </a:r>
            <a:r>
              <a:rPr sz="1600" dirty="0">
                <a:latin typeface="Arial"/>
                <a:cs typeface="Arial"/>
              </a:rPr>
              <a:t>e</a:t>
            </a:r>
            <a:r>
              <a:rPr sz="1600" spc="4" dirty="0">
                <a:latin typeface="Arial"/>
                <a:cs typeface="Arial"/>
              </a:rPr>
              <a:t>s</a:t>
            </a:r>
            <a:r>
              <a:rPr sz="1600" dirty="0">
                <a:latin typeface="Arial"/>
                <a:cs typeface="Arial"/>
              </a:rPr>
              <a:t>s</a:t>
            </a:r>
            <a:r>
              <a:rPr sz="1600" spc="-26"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spc="-4" dirty="0">
                <a:latin typeface="Arial"/>
                <a:cs typeface="Arial"/>
              </a:rPr>
              <a:t>f</a:t>
            </a:r>
            <a:r>
              <a:rPr sz="1600" dirty="0">
                <a:latin typeface="Arial"/>
                <a:cs typeface="Arial"/>
              </a:rPr>
              <a:t>or</a:t>
            </a:r>
            <a:r>
              <a:rPr sz="1600" spc="-11" dirty="0">
                <a:latin typeface="Arial"/>
                <a:cs typeface="Arial"/>
              </a:rPr>
              <a:t> </a:t>
            </a:r>
            <a:r>
              <a:rPr sz="1600" spc="4" dirty="0">
                <a:latin typeface="Arial"/>
                <a:cs typeface="Arial"/>
              </a:rPr>
              <a:t>s</a:t>
            </a:r>
            <a:r>
              <a:rPr sz="1600" spc="-4" dirty="0">
                <a:latin typeface="Arial"/>
                <a:cs typeface="Arial"/>
              </a:rPr>
              <a:t>i</a:t>
            </a:r>
            <a:r>
              <a:rPr sz="1600" dirty="0">
                <a:latin typeface="Arial"/>
                <a:cs typeface="Arial"/>
              </a:rPr>
              <a:t>gns</a:t>
            </a:r>
            <a:r>
              <a:rPr sz="1600" spc="-19" dirty="0">
                <a:latin typeface="Arial"/>
                <a:cs typeface="Arial"/>
              </a:rPr>
              <a:t> </a:t>
            </a:r>
            <a:r>
              <a:rPr sz="1600" dirty="0">
                <a:latin typeface="Arial"/>
                <a:cs typeface="Arial"/>
              </a:rPr>
              <a:t>or</a:t>
            </a:r>
            <a:r>
              <a:rPr sz="1600" spc="-11" dirty="0">
                <a:latin typeface="Arial"/>
                <a:cs typeface="Arial"/>
              </a:rPr>
              <a:t> </a:t>
            </a:r>
            <a:r>
              <a:rPr sz="1600" spc="4" dirty="0">
                <a:latin typeface="Arial"/>
                <a:cs typeface="Arial"/>
              </a:rPr>
              <a:t>s</a:t>
            </a:r>
            <a:r>
              <a:rPr sz="1600" spc="-8" dirty="0">
                <a:latin typeface="Arial"/>
                <a:cs typeface="Arial"/>
              </a:rPr>
              <a:t>y</a:t>
            </a:r>
            <a:r>
              <a:rPr sz="1600" spc="-4" dirty="0">
                <a:latin typeface="Arial"/>
                <a:cs typeface="Arial"/>
              </a:rPr>
              <a:t>m</a:t>
            </a:r>
            <a:r>
              <a:rPr sz="1600" dirty="0">
                <a:latin typeface="Arial"/>
                <a:cs typeface="Arial"/>
              </a:rPr>
              <a:t>p</a:t>
            </a:r>
            <a:r>
              <a:rPr sz="1600" spc="-4" dirty="0">
                <a:latin typeface="Arial"/>
                <a:cs typeface="Arial"/>
              </a:rPr>
              <a:t>t</a:t>
            </a:r>
            <a:r>
              <a:rPr sz="1600" dirty="0">
                <a:latin typeface="Arial"/>
                <a:cs typeface="Arial"/>
              </a:rPr>
              <a:t>o</a:t>
            </a:r>
            <a:r>
              <a:rPr sz="1600" spc="-4" dirty="0">
                <a:latin typeface="Arial"/>
                <a:cs typeface="Arial"/>
              </a:rPr>
              <a:t>m</a:t>
            </a:r>
            <a:r>
              <a:rPr sz="1600" dirty="0">
                <a:latin typeface="Arial"/>
                <a:cs typeface="Arial"/>
              </a:rPr>
              <a:t>s</a:t>
            </a:r>
            <a:r>
              <a:rPr sz="1600" spc="-26" dirty="0">
                <a:latin typeface="Arial"/>
                <a:cs typeface="Arial"/>
              </a:rPr>
              <a:t> </a:t>
            </a:r>
            <a:r>
              <a:rPr sz="1600" spc="-4" dirty="0">
                <a:latin typeface="Arial"/>
                <a:cs typeface="Arial"/>
              </a:rPr>
              <a:t>t</a:t>
            </a:r>
            <a:r>
              <a:rPr sz="1600" dirty="0">
                <a:latin typeface="Arial"/>
                <a:cs typeface="Arial"/>
              </a:rPr>
              <a:t>hat</a:t>
            </a:r>
            <a:r>
              <a:rPr sz="1600" spc="-19" dirty="0">
                <a:latin typeface="Arial"/>
                <a:cs typeface="Arial"/>
              </a:rPr>
              <a:t> </a:t>
            </a:r>
            <a:r>
              <a:rPr sz="1600" spc="-4" dirty="0">
                <a:latin typeface="Arial"/>
                <a:cs typeface="Arial"/>
              </a:rPr>
              <a:t>m</a:t>
            </a:r>
            <a:r>
              <a:rPr sz="1600" dirty="0">
                <a:latin typeface="Arial"/>
                <a:cs typeface="Arial"/>
              </a:rPr>
              <a:t>ay</a:t>
            </a:r>
            <a:r>
              <a:rPr sz="1600" spc="-8" dirty="0">
                <a:latin typeface="Arial"/>
                <a:cs typeface="Arial"/>
              </a:rPr>
              <a:t> </a:t>
            </a:r>
            <a:r>
              <a:rPr sz="1600" dirty="0">
                <a:latin typeface="Arial"/>
                <a:cs typeface="Arial"/>
              </a:rPr>
              <a:t>be</a:t>
            </a:r>
            <a:r>
              <a:rPr sz="1600" spc="-11" dirty="0">
                <a:latin typeface="Arial"/>
                <a:cs typeface="Arial"/>
              </a:rPr>
              <a:t> </a:t>
            </a:r>
            <a:r>
              <a:rPr sz="1600" spc="4" dirty="0">
                <a:latin typeface="Arial"/>
                <a:cs typeface="Arial"/>
              </a:rPr>
              <a:t>c</a:t>
            </a:r>
            <a:r>
              <a:rPr sz="1600" dirty="0">
                <a:latin typeface="Arial"/>
                <a:cs typeface="Arial"/>
              </a:rPr>
              <a:t>on</a:t>
            </a:r>
            <a:r>
              <a:rPr sz="1600" spc="-4" dirty="0">
                <a:latin typeface="Arial"/>
                <a:cs typeface="Arial"/>
              </a:rPr>
              <a:t>f</a:t>
            </a:r>
            <a:r>
              <a:rPr sz="1600" dirty="0">
                <a:latin typeface="Arial"/>
                <a:cs typeface="Arial"/>
              </a:rPr>
              <a:t>u</a:t>
            </a:r>
            <a:r>
              <a:rPr sz="1600" spc="4" dirty="0">
                <a:latin typeface="Arial"/>
                <a:cs typeface="Arial"/>
              </a:rPr>
              <a:t>s</a:t>
            </a:r>
            <a:r>
              <a:rPr sz="1600" dirty="0">
                <a:latin typeface="Arial"/>
                <a:cs typeface="Arial"/>
              </a:rPr>
              <a:t>ed</a:t>
            </a:r>
            <a:r>
              <a:rPr sz="1600" spc="-30" dirty="0">
                <a:latin typeface="Arial"/>
                <a:cs typeface="Arial"/>
              </a:rPr>
              <a:t> </a:t>
            </a:r>
            <a:r>
              <a:rPr sz="1600" spc="4" dirty="0">
                <a:latin typeface="Arial"/>
                <a:cs typeface="Arial"/>
              </a:rPr>
              <a:t>w</a:t>
            </a:r>
            <a:r>
              <a:rPr sz="1600" spc="-4" dirty="0">
                <a:latin typeface="Arial"/>
                <a:cs typeface="Arial"/>
              </a:rPr>
              <a:t>i</a:t>
            </a:r>
            <a:r>
              <a:rPr sz="1600" spc="-8" dirty="0">
                <a:latin typeface="Arial"/>
                <a:cs typeface="Arial"/>
              </a:rPr>
              <a:t>t</a:t>
            </a:r>
            <a:r>
              <a:rPr sz="1600" dirty="0">
                <a:latin typeface="Arial"/>
                <a:cs typeface="Arial"/>
              </a:rPr>
              <a:t>h a</a:t>
            </a:r>
            <a:r>
              <a:rPr sz="1600" spc="-4" dirty="0">
                <a:latin typeface="Arial"/>
                <a:cs typeface="Arial"/>
              </a:rPr>
              <a:t> t</a:t>
            </a:r>
            <a:r>
              <a:rPr sz="1600" dirty="0">
                <a:latin typeface="Arial"/>
                <a:cs typeface="Arial"/>
              </a:rPr>
              <a:t>ran</a:t>
            </a:r>
            <a:r>
              <a:rPr sz="1600" spc="4" dirty="0">
                <a:latin typeface="Arial"/>
                <a:cs typeface="Arial"/>
              </a:rPr>
              <a:t>s</a:t>
            </a:r>
            <a:r>
              <a:rPr sz="1600" spc="-4" dirty="0">
                <a:latin typeface="Arial"/>
                <a:cs typeface="Arial"/>
              </a:rPr>
              <a:t>f</a:t>
            </a:r>
            <a:r>
              <a:rPr sz="1600" dirty="0">
                <a:latin typeface="Arial"/>
                <a:cs typeface="Arial"/>
              </a:rPr>
              <a:t>u</a:t>
            </a:r>
            <a:r>
              <a:rPr sz="1600" spc="-8" dirty="0">
                <a:latin typeface="Arial"/>
                <a:cs typeface="Arial"/>
              </a:rPr>
              <a:t>s</a:t>
            </a:r>
            <a:r>
              <a:rPr sz="1600" spc="-4" dirty="0">
                <a:latin typeface="Arial"/>
                <a:cs typeface="Arial"/>
              </a:rPr>
              <a:t>i</a:t>
            </a:r>
            <a:r>
              <a:rPr sz="1600" dirty="0">
                <a:latin typeface="Arial"/>
                <a:cs typeface="Arial"/>
              </a:rPr>
              <a:t>on</a:t>
            </a:r>
            <a:r>
              <a:rPr sz="1600" spc="-30" dirty="0">
                <a:latin typeface="Arial"/>
                <a:cs typeface="Arial"/>
              </a:rPr>
              <a:t> </a:t>
            </a:r>
            <a:r>
              <a:rPr sz="1600" dirty="0">
                <a:latin typeface="Arial"/>
                <a:cs typeface="Arial"/>
              </a:rPr>
              <a:t>rea</a:t>
            </a:r>
            <a:r>
              <a:rPr sz="1600" spc="4" dirty="0">
                <a:latin typeface="Arial"/>
                <a:cs typeface="Arial"/>
              </a:rPr>
              <a:t>c</a:t>
            </a:r>
            <a:r>
              <a:rPr sz="1600" spc="-8" dirty="0">
                <a:latin typeface="Arial"/>
                <a:cs typeface="Arial"/>
              </a:rPr>
              <a:t>t</a:t>
            </a:r>
            <a:r>
              <a:rPr sz="1600" spc="-4" dirty="0">
                <a:latin typeface="Arial"/>
                <a:cs typeface="Arial"/>
              </a:rPr>
              <a:t>i</a:t>
            </a:r>
            <a:r>
              <a:rPr sz="1600" dirty="0">
                <a:latin typeface="Arial"/>
                <a:cs typeface="Arial"/>
              </a:rPr>
              <a:t>on</a:t>
            </a:r>
          </a:p>
          <a:p>
            <a:pPr marL="266700" marR="590074" indent="-257175">
              <a:lnSpc>
                <a:spcPct val="120000"/>
              </a:lnSpc>
              <a:spcBef>
                <a:spcPts val="450"/>
              </a:spcBef>
              <a:spcAft>
                <a:spcPts val="450"/>
              </a:spcAft>
              <a:buFont typeface="Arial"/>
              <a:buChar char="•"/>
              <a:tabLst>
                <a:tab pos="266700" algn="l"/>
              </a:tabLst>
            </a:pPr>
            <a:r>
              <a:rPr sz="1600" spc="4" dirty="0">
                <a:latin typeface="Arial"/>
                <a:cs typeface="Arial"/>
              </a:rPr>
              <a:t>H</a:t>
            </a:r>
            <a:r>
              <a:rPr sz="1600" spc="-8" dirty="0">
                <a:latin typeface="Arial"/>
                <a:cs typeface="Arial"/>
              </a:rPr>
              <a:t>y</a:t>
            </a:r>
            <a:r>
              <a:rPr sz="1600" dirty="0">
                <a:latin typeface="Arial"/>
                <a:cs typeface="Arial"/>
              </a:rPr>
              <a:t>dra</a:t>
            </a:r>
            <a:r>
              <a:rPr sz="1600" spc="-4" dirty="0">
                <a:latin typeface="Arial"/>
                <a:cs typeface="Arial"/>
              </a:rPr>
              <a:t>ti</a:t>
            </a:r>
            <a:r>
              <a:rPr sz="1600" dirty="0">
                <a:latin typeface="Arial"/>
                <a:cs typeface="Arial"/>
              </a:rPr>
              <a:t>on</a:t>
            </a:r>
            <a:r>
              <a:rPr sz="1600" spc="-23" dirty="0">
                <a:latin typeface="Arial"/>
                <a:cs typeface="Arial"/>
              </a:rPr>
              <a:t> </a:t>
            </a:r>
            <a:r>
              <a:rPr sz="1600" dirty="0">
                <a:latin typeface="Arial"/>
                <a:cs typeface="Arial"/>
              </a:rPr>
              <a:t>–</a:t>
            </a:r>
            <a:r>
              <a:rPr sz="1600" spc="-4" dirty="0">
                <a:latin typeface="Arial"/>
                <a:cs typeface="Arial"/>
              </a:rPr>
              <a:t> </a:t>
            </a:r>
            <a:r>
              <a:rPr sz="1600" dirty="0">
                <a:latin typeface="Arial"/>
                <a:cs typeface="Arial"/>
              </a:rPr>
              <a:t>en</a:t>
            </a:r>
            <a:r>
              <a:rPr sz="1600" spc="4" dirty="0">
                <a:latin typeface="Arial"/>
                <a:cs typeface="Arial"/>
              </a:rPr>
              <a:t>s</a:t>
            </a:r>
            <a:r>
              <a:rPr sz="1600" dirty="0">
                <a:latin typeface="Arial"/>
                <a:cs typeface="Arial"/>
              </a:rPr>
              <a:t>ure</a:t>
            </a:r>
            <a:r>
              <a:rPr sz="1600" spc="-30"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spc="-4" dirty="0">
                <a:latin typeface="Arial"/>
                <a:cs typeface="Arial"/>
              </a:rPr>
              <a:t>i</a:t>
            </a:r>
            <a:r>
              <a:rPr sz="1600" dirty="0">
                <a:latin typeface="Arial"/>
                <a:cs typeface="Arial"/>
              </a:rPr>
              <a:t>s </a:t>
            </a:r>
            <a:r>
              <a:rPr sz="1600" spc="4" dirty="0">
                <a:latin typeface="Arial"/>
                <a:cs typeface="Arial"/>
              </a:rPr>
              <a:t>w</a:t>
            </a:r>
            <a:r>
              <a:rPr sz="1600" dirty="0">
                <a:latin typeface="Arial"/>
                <a:cs typeface="Arial"/>
              </a:rPr>
              <a:t>e</a:t>
            </a:r>
            <a:r>
              <a:rPr sz="1600" spc="-4" dirty="0">
                <a:latin typeface="Arial"/>
                <a:cs typeface="Arial"/>
              </a:rPr>
              <a:t>l</a:t>
            </a:r>
            <a:r>
              <a:rPr sz="1600" dirty="0">
                <a:latin typeface="Arial"/>
                <a:cs typeface="Arial"/>
              </a:rPr>
              <a:t>l</a:t>
            </a:r>
            <a:r>
              <a:rPr sz="1600" spc="-4" dirty="0">
                <a:latin typeface="Arial"/>
                <a:cs typeface="Arial"/>
              </a:rPr>
              <a:t> </a:t>
            </a:r>
            <a:r>
              <a:rPr sz="1600" dirty="0">
                <a:latin typeface="Arial"/>
                <a:cs typeface="Arial"/>
              </a:rPr>
              <a:t>h</a:t>
            </a:r>
            <a:r>
              <a:rPr sz="1600" spc="-8" dirty="0">
                <a:latin typeface="Arial"/>
                <a:cs typeface="Arial"/>
              </a:rPr>
              <a:t>y</a:t>
            </a:r>
            <a:r>
              <a:rPr sz="1600" dirty="0">
                <a:latin typeface="Arial"/>
                <a:cs typeface="Arial"/>
              </a:rPr>
              <a:t>dra</a:t>
            </a:r>
            <a:r>
              <a:rPr sz="1600" spc="-4" dirty="0">
                <a:latin typeface="Arial"/>
                <a:cs typeface="Arial"/>
              </a:rPr>
              <a:t>t</a:t>
            </a:r>
            <a:r>
              <a:rPr sz="1600" dirty="0">
                <a:latin typeface="Arial"/>
                <a:cs typeface="Arial"/>
              </a:rPr>
              <a:t>ed</a:t>
            </a:r>
            <a:r>
              <a:rPr sz="1600" spc="-23" dirty="0">
                <a:latin typeface="Arial"/>
                <a:cs typeface="Arial"/>
              </a:rPr>
              <a:t> </a:t>
            </a:r>
            <a:r>
              <a:rPr sz="1600" dirty="0">
                <a:latin typeface="Arial"/>
                <a:cs typeface="Arial"/>
              </a:rPr>
              <a:t>as</a:t>
            </a:r>
            <a:r>
              <a:rPr sz="1600" spc="-11" dirty="0">
                <a:latin typeface="Arial"/>
                <a:cs typeface="Arial"/>
              </a:rPr>
              <a:t> </a:t>
            </a:r>
            <a:r>
              <a:rPr sz="1600" spc="-8" dirty="0">
                <a:latin typeface="Arial"/>
                <a:cs typeface="Arial"/>
              </a:rPr>
              <a:t>t</a:t>
            </a:r>
            <a:r>
              <a:rPr sz="1600" dirty="0">
                <a:latin typeface="Arial"/>
                <a:cs typeface="Arial"/>
              </a:rPr>
              <a:t>h</a:t>
            </a:r>
            <a:r>
              <a:rPr sz="1600" spc="-4" dirty="0">
                <a:latin typeface="Arial"/>
                <a:cs typeface="Arial"/>
              </a:rPr>
              <a:t>i</a:t>
            </a:r>
            <a:r>
              <a:rPr sz="1600" dirty="0">
                <a:latin typeface="Arial"/>
                <a:cs typeface="Arial"/>
              </a:rPr>
              <a:t>s</a:t>
            </a:r>
            <a:r>
              <a:rPr sz="1600" spc="-11" dirty="0">
                <a:latin typeface="Arial"/>
                <a:cs typeface="Arial"/>
              </a:rPr>
              <a:t> </a:t>
            </a:r>
            <a:r>
              <a:rPr sz="1600" spc="4" dirty="0">
                <a:latin typeface="Arial"/>
                <a:cs typeface="Arial"/>
              </a:rPr>
              <a:t>w</a:t>
            </a:r>
            <a:r>
              <a:rPr sz="1600" spc="-4" dirty="0">
                <a:latin typeface="Arial"/>
                <a:cs typeface="Arial"/>
              </a:rPr>
              <a:t>il</a:t>
            </a:r>
            <a:r>
              <a:rPr sz="1600" dirty="0">
                <a:latin typeface="Arial"/>
                <a:cs typeface="Arial"/>
              </a:rPr>
              <a:t>l</a:t>
            </a:r>
            <a:r>
              <a:rPr sz="1600" spc="4" dirty="0">
                <a:latin typeface="Arial"/>
                <a:cs typeface="Arial"/>
              </a:rPr>
              <a:t> </a:t>
            </a:r>
            <a:r>
              <a:rPr sz="1600" dirty="0">
                <a:latin typeface="Arial"/>
                <a:cs typeface="Arial"/>
              </a:rPr>
              <a:t>he</a:t>
            </a:r>
            <a:r>
              <a:rPr sz="1600" spc="-4" dirty="0">
                <a:latin typeface="Arial"/>
                <a:cs typeface="Arial"/>
              </a:rPr>
              <a:t>l</a:t>
            </a:r>
            <a:r>
              <a:rPr sz="1600" dirty="0">
                <a:latin typeface="Arial"/>
                <a:cs typeface="Arial"/>
              </a:rPr>
              <a:t>p</a:t>
            </a:r>
            <a:r>
              <a:rPr sz="1600" spc="-11" dirty="0">
                <a:latin typeface="Arial"/>
                <a:cs typeface="Arial"/>
              </a:rPr>
              <a:t> </a:t>
            </a:r>
            <a:r>
              <a:rPr sz="1600" spc="-8" dirty="0">
                <a:latin typeface="Arial"/>
                <a:cs typeface="Arial"/>
              </a:rPr>
              <a:t>t</a:t>
            </a:r>
            <a:r>
              <a:rPr sz="1600" dirty="0">
                <a:latin typeface="Arial"/>
                <a:cs typeface="Arial"/>
              </a:rPr>
              <a:t>o redu</a:t>
            </a:r>
            <a:r>
              <a:rPr sz="1600" spc="4" dirty="0">
                <a:latin typeface="Arial"/>
                <a:cs typeface="Arial"/>
              </a:rPr>
              <a:t>c</a:t>
            </a:r>
            <a:r>
              <a:rPr sz="1600" dirty="0">
                <a:latin typeface="Arial"/>
                <a:cs typeface="Arial"/>
              </a:rPr>
              <a:t>e</a:t>
            </a:r>
            <a:r>
              <a:rPr sz="1600" spc="-30"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r</a:t>
            </a:r>
            <a:r>
              <a:rPr sz="1600" spc="-4" dirty="0">
                <a:latin typeface="Arial"/>
                <a:cs typeface="Arial"/>
              </a:rPr>
              <a:t>i</a:t>
            </a:r>
            <a:r>
              <a:rPr sz="1600" spc="4" dirty="0">
                <a:latin typeface="Arial"/>
                <a:cs typeface="Arial"/>
              </a:rPr>
              <a:t>s</a:t>
            </a:r>
            <a:r>
              <a:rPr sz="1600" dirty="0">
                <a:latin typeface="Arial"/>
                <a:cs typeface="Arial"/>
              </a:rPr>
              <a:t>k</a:t>
            </a:r>
            <a:r>
              <a:rPr sz="1600" spc="-8" dirty="0">
                <a:latin typeface="Arial"/>
                <a:cs typeface="Arial"/>
              </a:rPr>
              <a:t> </a:t>
            </a:r>
            <a:r>
              <a:rPr sz="1600" dirty="0">
                <a:latin typeface="Arial"/>
                <a:cs typeface="Arial"/>
              </a:rPr>
              <a:t>of</a:t>
            </a:r>
            <a:r>
              <a:rPr sz="1600" spc="-19" dirty="0">
                <a:latin typeface="Arial"/>
                <a:cs typeface="Arial"/>
              </a:rPr>
              <a:t> </a:t>
            </a:r>
            <a:r>
              <a:rPr sz="1600" spc="4" dirty="0">
                <a:latin typeface="Arial"/>
                <a:cs typeface="Arial"/>
              </a:rPr>
              <a:t>s</a:t>
            </a:r>
            <a:r>
              <a:rPr sz="1600" dirty="0">
                <a:latin typeface="Arial"/>
                <a:cs typeface="Arial"/>
              </a:rPr>
              <a:t>o</a:t>
            </a:r>
            <a:r>
              <a:rPr sz="1600" spc="-4" dirty="0">
                <a:latin typeface="Arial"/>
                <a:cs typeface="Arial"/>
              </a:rPr>
              <a:t>m</a:t>
            </a:r>
            <a:r>
              <a:rPr sz="1600" dirty="0">
                <a:latin typeface="Arial"/>
                <a:cs typeface="Arial"/>
              </a:rPr>
              <a:t>e</a:t>
            </a:r>
            <a:r>
              <a:rPr sz="1600" spc="-23" dirty="0">
                <a:latin typeface="Arial"/>
                <a:cs typeface="Arial"/>
              </a:rPr>
              <a:t> </a:t>
            </a:r>
            <a:r>
              <a:rPr sz="1600" dirty="0">
                <a:latin typeface="Arial"/>
                <a:cs typeface="Arial"/>
              </a:rPr>
              <a:t>rea</a:t>
            </a:r>
            <a:r>
              <a:rPr sz="1600" spc="4" dirty="0">
                <a:latin typeface="Arial"/>
                <a:cs typeface="Arial"/>
              </a:rPr>
              <a:t>c</a:t>
            </a:r>
            <a:r>
              <a:rPr sz="1600" spc="-8" dirty="0">
                <a:latin typeface="Arial"/>
                <a:cs typeface="Arial"/>
              </a:rPr>
              <a:t>t</a:t>
            </a:r>
            <a:r>
              <a:rPr sz="1600" spc="-4" dirty="0">
                <a:latin typeface="Arial"/>
                <a:cs typeface="Arial"/>
              </a:rPr>
              <a:t>i</a:t>
            </a:r>
            <a:r>
              <a:rPr sz="1600" dirty="0">
                <a:latin typeface="Arial"/>
                <a:cs typeface="Arial"/>
              </a:rPr>
              <a:t>ons</a:t>
            </a:r>
          </a:p>
          <a:p>
            <a:pPr marL="266224" marR="39052" indent="-256699">
              <a:lnSpc>
                <a:spcPct val="120000"/>
              </a:lnSpc>
              <a:spcBef>
                <a:spcPts val="450"/>
              </a:spcBef>
              <a:spcAft>
                <a:spcPts val="450"/>
              </a:spcAft>
              <a:buFont typeface="Arial"/>
              <a:buChar char="•"/>
              <a:tabLst>
                <a:tab pos="266700" algn="l"/>
              </a:tabLst>
            </a:pPr>
            <a:r>
              <a:rPr sz="1600" spc="-4" dirty="0">
                <a:latin typeface="Arial"/>
                <a:cs typeface="Arial"/>
              </a:rPr>
              <a:t>P</a:t>
            </a:r>
            <a:r>
              <a:rPr sz="1600" dirty="0">
                <a:latin typeface="Arial"/>
                <a:cs typeface="Arial"/>
              </a:rPr>
              <a:t>er</a:t>
            </a:r>
            <a:r>
              <a:rPr sz="1600" spc="-8" dirty="0">
                <a:latin typeface="Arial"/>
                <a:cs typeface="Arial"/>
              </a:rPr>
              <a:t>f</a:t>
            </a:r>
            <a:r>
              <a:rPr sz="1600" dirty="0">
                <a:latin typeface="Arial"/>
                <a:cs typeface="Arial"/>
              </a:rPr>
              <a:t>orm</a:t>
            </a:r>
            <a:r>
              <a:rPr sz="1600" spc="-34" dirty="0">
                <a:latin typeface="Arial"/>
                <a:cs typeface="Arial"/>
              </a:rPr>
              <a:t> </a:t>
            </a:r>
            <a:r>
              <a:rPr sz="1600" dirty="0">
                <a:latin typeface="Arial"/>
                <a:cs typeface="Arial"/>
              </a:rPr>
              <a:t>pre-ad</a:t>
            </a:r>
            <a:r>
              <a:rPr sz="1600" spc="-4" dirty="0">
                <a:latin typeface="Arial"/>
                <a:cs typeface="Arial"/>
              </a:rPr>
              <a:t>mi</a:t>
            </a:r>
            <a:r>
              <a:rPr sz="1600" dirty="0">
                <a:latin typeface="Arial"/>
                <a:cs typeface="Arial"/>
              </a:rPr>
              <a:t>n</a:t>
            </a:r>
            <a:r>
              <a:rPr sz="1600" spc="-4" dirty="0">
                <a:latin typeface="Arial"/>
                <a:cs typeface="Arial"/>
              </a:rPr>
              <a:t>i</a:t>
            </a:r>
            <a:r>
              <a:rPr sz="1600" spc="4" dirty="0">
                <a:latin typeface="Arial"/>
                <a:cs typeface="Arial"/>
              </a:rPr>
              <a:t>s</a:t>
            </a:r>
            <a:r>
              <a:rPr sz="1600" spc="-4" dirty="0">
                <a:latin typeface="Arial"/>
                <a:cs typeface="Arial"/>
              </a:rPr>
              <a:t>t</a:t>
            </a:r>
            <a:r>
              <a:rPr sz="1600" spc="-8" dirty="0">
                <a:latin typeface="Arial"/>
                <a:cs typeface="Arial"/>
              </a:rPr>
              <a:t>r</a:t>
            </a:r>
            <a:r>
              <a:rPr sz="1600" dirty="0">
                <a:latin typeface="Arial"/>
                <a:cs typeface="Arial"/>
              </a:rPr>
              <a:t>a</a:t>
            </a:r>
            <a:r>
              <a:rPr sz="1600" spc="-4" dirty="0">
                <a:latin typeface="Arial"/>
                <a:cs typeface="Arial"/>
              </a:rPr>
              <a:t>ti</a:t>
            </a:r>
            <a:r>
              <a:rPr sz="1600" dirty="0">
                <a:latin typeface="Arial"/>
                <a:cs typeface="Arial"/>
              </a:rPr>
              <a:t>on</a:t>
            </a:r>
            <a:r>
              <a:rPr sz="1600" spc="-30" dirty="0">
                <a:latin typeface="Arial"/>
                <a:cs typeface="Arial"/>
              </a:rPr>
              <a:t> </a:t>
            </a:r>
            <a:r>
              <a:rPr sz="1600" dirty="0">
                <a:latin typeface="Arial"/>
                <a:cs typeface="Arial"/>
              </a:rPr>
              <a:t>pa</a:t>
            </a:r>
            <a:r>
              <a:rPr sz="1600" spc="-8" dirty="0">
                <a:latin typeface="Arial"/>
                <a:cs typeface="Arial"/>
              </a:rPr>
              <a:t>t</a:t>
            </a:r>
            <a:r>
              <a:rPr sz="1600" spc="-4" dirty="0">
                <a:latin typeface="Arial"/>
                <a:cs typeface="Arial"/>
              </a:rPr>
              <a:t>i</a:t>
            </a:r>
            <a:r>
              <a:rPr sz="1600" dirty="0">
                <a:latin typeface="Arial"/>
                <a:cs typeface="Arial"/>
              </a:rPr>
              <a:t>ent</a:t>
            </a:r>
            <a:r>
              <a:rPr sz="1600" spc="-19" dirty="0">
                <a:latin typeface="Arial"/>
                <a:cs typeface="Arial"/>
              </a:rPr>
              <a:t> </a:t>
            </a:r>
            <a:r>
              <a:rPr sz="1600" dirty="0">
                <a:latin typeface="Arial"/>
                <a:cs typeface="Arial"/>
              </a:rPr>
              <a:t>and</a:t>
            </a:r>
            <a:r>
              <a:rPr sz="1600" spc="-23" dirty="0">
                <a:latin typeface="Arial"/>
                <a:cs typeface="Arial"/>
              </a:rPr>
              <a:t> </a:t>
            </a:r>
            <a:r>
              <a:rPr sz="1600" dirty="0">
                <a:latin typeface="Arial"/>
                <a:cs typeface="Arial"/>
              </a:rPr>
              <a:t>produ</a:t>
            </a:r>
            <a:r>
              <a:rPr sz="1600" spc="4" dirty="0">
                <a:latin typeface="Arial"/>
                <a:cs typeface="Arial"/>
              </a:rPr>
              <a:t>c</a:t>
            </a:r>
            <a:r>
              <a:rPr sz="1600" dirty="0">
                <a:latin typeface="Arial"/>
                <a:cs typeface="Arial"/>
              </a:rPr>
              <a:t>t</a:t>
            </a:r>
            <a:r>
              <a:rPr sz="1600" spc="-26" dirty="0">
                <a:latin typeface="Arial"/>
                <a:cs typeface="Arial"/>
              </a:rPr>
              <a:t> </a:t>
            </a:r>
            <a:r>
              <a:rPr sz="1600" spc="-4" dirty="0">
                <a:latin typeface="Arial"/>
                <a:cs typeface="Arial"/>
              </a:rPr>
              <a:t>i</a:t>
            </a:r>
            <a:r>
              <a:rPr sz="1600" dirty="0">
                <a:latin typeface="Arial"/>
                <a:cs typeface="Arial"/>
              </a:rPr>
              <a:t>den</a:t>
            </a:r>
            <a:r>
              <a:rPr sz="1600" spc="-8" dirty="0">
                <a:latin typeface="Arial"/>
                <a:cs typeface="Arial"/>
              </a:rPr>
              <a:t>t</a:t>
            </a:r>
            <a:r>
              <a:rPr sz="1600" spc="-4" dirty="0">
                <a:latin typeface="Arial"/>
                <a:cs typeface="Arial"/>
              </a:rPr>
              <a:t>i</a:t>
            </a:r>
            <a:r>
              <a:rPr sz="1600" spc="-8" dirty="0">
                <a:latin typeface="Arial"/>
                <a:cs typeface="Arial"/>
              </a:rPr>
              <a:t>f</a:t>
            </a:r>
            <a:r>
              <a:rPr sz="1600" spc="-4" dirty="0">
                <a:latin typeface="Arial"/>
                <a:cs typeface="Arial"/>
              </a:rPr>
              <a:t>i</a:t>
            </a:r>
            <a:r>
              <a:rPr sz="1600" spc="4" dirty="0">
                <a:latin typeface="Arial"/>
                <a:cs typeface="Arial"/>
              </a:rPr>
              <a:t>c</a:t>
            </a:r>
            <a:r>
              <a:rPr sz="1600" dirty="0">
                <a:latin typeface="Arial"/>
                <a:cs typeface="Arial"/>
              </a:rPr>
              <a:t>a</a:t>
            </a:r>
            <a:r>
              <a:rPr sz="1600" spc="-4" dirty="0">
                <a:latin typeface="Arial"/>
                <a:cs typeface="Arial"/>
              </a:rPr>
              <a:t>ti</a:t>
            </a:r>
            <a:r>
              <a:rPr sz="1600" dirty="0">
                <a:latin typeface="Arial"/>
                <a:cs typeface="Arial"/>
              </a:rPr>
              <a:t>on</a:t>
            </a:r>
            <a:r>
              <a:rPr sz="1600" spc="-23" dirty="0">
                <a:latin typeface="Arial"/>
                <a:cs typeface="Arial"/>
              </a:rPr>
              <a:t> </a:t>
            </a:r>
            <a:r>
              <a:rPr sz="1600" spc="4" dirty="0">
                <a:latin typeface="Arial"/>
                <a:cs typeface="Arial"/>
              </a:rPr>
              <a:t>c</a:t>
            </a:r>
            <a:r>
              <a:rPr sz="1600" dirty="0">
                <a:latin typeface="Arial"/>
                <a:cs typeface="Arial"/>
              </a:rPr>
              <a:t>he</a:t>
            </a:r>
            <a:r>
              <a:rPr sz="1600" spc="4" dirty="0">
                <a:latin typeface="Arial"/>
                <a:cs typeface="Arial"/>
              </a:rPr>
              <a:t>cks </a:t>
            </a:r>
            <a:r>
              <a:rPr sz="1600" dirty="0">
                <a:latin typeface="Arial"/>
                <a:cs typeface="Arial"/>
              </a:rPr>
              <a:t>(</a:t>
            </a:r>
            <a:r>
              <a:rPr sz="1600" spc="4" dirty="0">
                <a:latin typeface="Arial"/>
                <a:cs typeface="Arial"/>
              </a:rPr>
              <a:t>c</a:t>
            </a:r>
            <a:r>
              <a:rPr sz="1600" dirty="0">
                <a:latin typeface="Arial"/>
                <a:cs typeface="Arial"/>
              </a:rPr>
              <a:t>he</a:t>
            </a:r>
            <a:r>
              <a:rPr sz="1600" spc="4" dirty="0">
                <a:latin typeface="Arial"/>
                <a:cs typeface="Arial"/>
              </a:rPr>
              <a:t>c</a:t>
            </a:r>
            <a:r>
              <a:rPr sz="1600" dirty="0">
                <a:latin typeface="Arial"/>
                <a:cs typeface="Arial"/>
              </a:rPr>
              <a:t>k</a:t>
            </a:r>
            <a:r>
              <a:rPr sz="1600" spc="-38" dirty="0">
                <a:latin typeface="Arial"/>
                <a:cs typeface="Arial"/>
              </a:rPr>
              <a:t> </a:t>
            </a:r>
            <a:r>
              <a:rPr sz="1600" spc="-4" dirty="0">
                <a:latin typeface="Arial"/>
                <a:cs typeface="Arial"/>
              </a:rPr>
              <a:t>l</a:t>
            </a:r>
            <a:r>
              <a:rPr sz="1600" dirty="0">
                <a:latin typeface="Arial"/>
                <a:cs typeface="Arial"/>
              </a:rPr>
              <a:t>o</a:t>
            </a:r>
            <a:r>
              <a:rPr sz="1600" spc="4" dirty="0">
                <a:latin typeface="Arial"/>
                <a:cs typeface="Arial"/>
              </a:rPr>
              <a:t>c</a:t>
            </a:r>
            <a:r>
              <a:rPr sz="1600" dirty="0">
                <a:latin typeface="Arial"/>
                <a:cs typeface="Arial"/>
              </a:rPr>
              <a:t>al</a:t>
            </a:r>
            <a:r>
              <a:rPr sz="1600" spc="-4" dirty="0">
                <a:latin typeface="Arial"/>
                <a:cs typeface="Arial"/>
              </a:rPr>
              <a:t> </a:t>
            </a:r>
            <a:r>
              <a:rPr sz="1600" dirty="0">
                <a:latin typeface="Arial"/>
                <a:cs typeface="Arial"/>
              </a:rPr>
              <a:t>po</a:t>
            </a:r>
            <a:r>
              <a:rPr sz="1600" spc="-4" dirty="0">
                <a:latin typeface="Arial"/>
                <a:cs typeface="Arial"/>
              </a:rPr>
              <a:t>li</a:t>
            </a:r>
            <a:r>
              <a:rPr sz="1600" spc="4" dirty="0">
                <a:latin typeface="Arial"/>
                <a:cs typeface="Arial"/>
              </a:rPr>
              <a:t>c</a:t>
            </a:r>
            <a:r>
              <a:rPr sz="1600" spc="-8" dirty="0">
                <a:latin typeface="Arial"/>
                <a:cs typeface="Arial"/>
              </a:rPr>
              <a:t>y</a:t>
            </a:r>
            <a:r>
              <a:rPr sz="1600" dirty="0">
                <a:latin typeface="Arial"/>
                <a:cs typeface="Arial"/>
              </a:rPr>
              <a:t>)</a:t>
            </a:r>
          </a:p>
          <a:p>
            <a:pPr marL="266700" indent="-257175">
              <a:spcBef>
                <a:spcPts val="450"/>
              </a:spcBef>
              <a:spcAft>
                <a:spcPts val="450"/>
              </a:spcAft>
              <a:buFont typeface="Arial"/>
              <a:buChar char="•"/>
              <a:tabLst>
                <a:tab pos="266700" algn="l"/>
              </a:tabLst>
            </a:pPr>
            <a:r>
              <a:rPr sz="1600" spc="4" dirty="0">
                <a:latin typeface="Arial"/>
                <a:cs typeface="Arial"/>
              </a:rPr>
              <a:t>C</a:t>
            </a:r>
            <a:r>
              <a:rPr sz="1600" dirty="0">
                <a:latin typeface="Arial"/>
                <a:cs typeface="Arial"/>
              </a:rPr>
              <a:t>he</a:t>
            </a:r>
            <a:r>
              <a:rPr sz="1600" spc="4" dirty="0">
                <a:latin typeface="Arial"/>
                <a:cs typeface="Arial"/>
              </a:rPr>
              <a:t>c</a:t>
            </a:r>
            <a:r>
              <a:rPr sz="1600" dirty="0">
                <a:latin typeface="Arial"/>
                <a:cs typeface="Arial"/>
              </a:rPr>
              <a:t>k</a:t>
            </a:r>
            <a:r>
              <a:rPr sz="1600" spc="-19"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spc="-4" dirty="0">
                <a:latin typeface="Arial"/>
                <a:cs typeface="Arial"/>
              </a:rPr>
              <a:t>i</a:t>
            </a:r>
            <a:r>
              <a:rPr sz="1600" dirty="0">
                <a:latin typeface="Arial"/>
                <a:cs typeface="Arial"/>
              </a:rPr>
              <a:t>n</a:t>
            </a:r>
            <a:r>
              <a:rPr sz="1600" spc="-4" dirty="0">
                <a:latin typeface="Arial"/>
                <a:cs typeface="Arial"/>
              </a:rPr>
              <a:t>t</a:t>
            </a:r>
            <a:r>
              <a:rPr sz="1600" dirty="0">
                <a:latin typeface="Arial"/>
                <a:cs typeface="Arial"/>
              </a:rPr>
              <a:t>egr</a:t>
            </a:r>
            <a:r>
              <a:rPr sz="1600" spc="-4" dirty="0">
                <a:latin typeface="Arial"/>
                <a:cs typeface="Arial"/>
              </a:rPr>
              <a:t>it</a:t>
            </a:r>
            <a:r>
              <a:rPr sz="1600" dirty="0">
                <a:latin typeface="Arial"/>
                <a:cs typeface="Arial"/>
              </a:rPr>
              <a:t>y</a:t>
            </a:r>
            <a:r>
              <a:rPr sz="1600" spc="-19" dirty="0">
                <a:latin typeface="Arial"/>
                <a:cs typeface="Arial"/>
              </a:rPr>
              <a:t> </a:t>
            </a:r>
            <a:r>
              <a:rPr sz="1600" dirty="0">
                <a:latin typeface="Arial"/>
                <a:cs typeface="Arial"/>
              </a:rPr>
              <a:t>of</a:t>
            </a:r>
            <a:r>
              <a:rPr sz="1600" spc="-19"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produ</a:t>
            </a:r>
            <a:r>
              <a:rPr sz="1600" spc="4" dirty="0">
                <a:latin typeface="Arial"/>
                <a:cs typeface="Arial"/>
              </a:rPr>
              <a:t>c</a:t>
            </a:r>
            <a:r>
              <a:rPr sz="1600" dirty="0">
                <a:latin typeface="Arial"/>
                <a:cs typeface="Arial"/>
              </a:rPr>
              <a:t>t</a:t>
            </a:r>
          </a:p>
          <a:p>
            <a:pPr marL="824389" marR="411004" lvl="1" indent="-257175">
              <a:lnSpc>
                <a:spcPct val="120000"/>
              </a:lnSpc>
              <a:spcBef>
                <a:spcPts val="450"/>
              </a:spcBef>
              <a:spcAft>
                <a:spcPts val="450"/>
              </a:spcAft>
              <a:buFont typeface="Arial"/>
              <a:buChar char="•"/>
              <a:tabLst>
                <a:tab pos="824865" algn="l"/>
              </a:tabLst>
            </a:pPr>
            <a:r>
              <a:rPr sz="1600" spc="-4" dirty="0">
                <a:latin typeface="Arial"/>
                <a:cs typeface="Arial"/>
              </a:rPr>
              <a:t>Al</a:t>
            </a:r>
            <a:r>
              <a:rPr sz="1600" dirty="0">
                <a:latin typeface="Arial"/>
                <a:cs typeface="Arial"/>
              </a:rPr>
              <a:t>l</a:t>
            </a:r>
            <a:r>
              <a:rPr sz="1600" spc="4" dirty="0">
                <a:latin typeface="Arial"/>
                <a:cs typeface="Arial"/>
              </a:rPr>
              <a:t> </a:t>
            </a:r>
            <a:r>
              <a:rPr sz="1600" dirty="0">
                <a:latin typeface="Arial"/>
                <a:cs typeface="Arial"/>
              </a:rPr>
              <a:t>produ</a:t>
            </a:r>
            <a:r>
              <a:rPr sz="1600" spc="4" dirty="0">
                <a:latin typeface="Arial"/>
                <a:cs typeface="Arial"/>
              </a:rPr>
              <a:t>c</a:t>
            </a:r>
            <a:r>
              <a:rPr sz="1600" spc="-4" dirty="0">
                <a:latin typeface="Arial"/>
                <a:cs typeface="Arial"/>
              </a:rPr>
              <a:t>t</a:t>
            </a:r>
            <a:r>
              <a:rPr sz="1600" dirty="0">
                <a:latin typeface="Arial"/>
                <a:cs typeface="Arial"/>
              </a:rPr>
              <a:t>s</a:t>
            </a:r>
            <a:r>
              <a:rPr sz="1600" spc="-26" dirty="0">
                <a:latin typeface="Arial"/>
                <a:cs typeface="Arial"/>
              </a:rPr>
              <a:t> </a:t>
            </a:r>
            <a:r>
              <a:rPr sz="1600" spc="4" dirty="0">
                <a:latin typeface="Arial"/>
                <a:cs typeface="Arial"/>
              </a:rPr>
              <a:t>s</a:t>
            </a:r>
            <a:r>
              <a:rPr sz="1600" dirty="0">
                <a:latin typeface="Arial"/>
                <a:cs typeface="Arial"/>
              </a:rPr>
              <a:t>hou</a:t>
            </a:r>
            <a:r>
              <a:rPr sz="1600" spc="-4" dirty="0">
                <a:latin typeface="Arial"/>
                <a:cs typeface="Arial"/>
              </a:rPr>
              <a:t>l</a:t>
            </a:r>
            <a:r>
              <a:rPr sz="1600" dirty="0">
                <a:latin typeface="Arial"/>
                <a:cs typeface="Arial"/>
              </a:rPr>
              <a:t>d</a:t>
            </a:r>
            <a:r>
              <a:rPr sz="1600" spc="-23" dirty="0">
                <a:latin typeface="Arial"/>
                <a:cs typeface="Arial"/>
              </a:rPr>
              <a:t> </a:t>
            </a:r>
            <a:r>
              <a:rPr sz="1600" dirty="0">
                <a:latin typeface="Arial"/>
                <a:cs typeface="Arial"/>
              </a:rPr>
              <a:t>be</a:t>
            </a:r>
            <a:r>
              <a:rPr sz="1600" spc="-15" dirty="0">
                <a:latin typeface="Arial"/>
                <a:cs typeface="Arial"/>
              </a:rPr>
              <a:t> </a:t>
            </a:r>
            <a:r>
              <a:rPr sz="1600" spc="4" dirty="0">
                <a:latin typeface="Arial"/>
                <a:cs typeface="Arial"/>
              </a:rPr>
              <a:t>c</a:t>
            </a:r>
            <a:r>
              <a:rPr sz="1600" spc="-4" dirty="0">
                <a:latin typeface="Arial"/>
                <a:cs typeface="Arial"/>
              </a:rPr>
              <a:t>l</a:t>
            </a:r>
            <a:r>
              <a:rPr sz="1600" dirty="0">
                <a:latin typeface="Arial"/>
                <a:cs typeface="Arial"/>
              </a:rPr>
              <a:t>ear</a:t>
            </a:r>
            <a:r>
              <a:rPr sz="1600" spc="-11" dirty="0">
                <a:latin typeface="Arial"/>
                <a:cs typeface="Arial"/>
              </a:rPr>
              <a:t> </a:t>
            </a:r>
            <a:r>
              <a:rPr sz="1600" dirty="0">
                <a:latin typeface="Arial"/>
                <a:cs typeface="Arial"/>
              </a:rPr>
              <a:t>or</a:t>
            </a:r>
            <a:r>
              <a:rPr sz="1600" spc="-19" dirty="0">
                <a:latin typeface="Arial"/>
                <a:cs typeface="Arial"/>
              </a:rPr>
              <a:t> </a:t>
            </a:r>
            <a:r>
              <a:rPr sz="1600" spc="4" dirty="0">
                <a:latin typeface="Arial"/>
                <a:cs typeface="Arial"/>
              </a:rPr>
              <a:t>s</a:t>
            </a:r>
            <a:r>
              <a:rPr sz="1600" spc="-4" dirty="0">
                <a:latin typeface="Arial"/>
                <a:cs typeface="Arial"/>
              </a:rPr>
              <a:t>li</a:t>
            </a:r>
            <a:r>
              <a:rPr sz="1600" dirty="0">
                <a:latin typeface="Arial"/>
                <a:cs typeface="Arial"/>
              </a:rPr>
              <a:t>gh</a:t>
            </a:r>
            <a:r>
              <a:rPr sz="1600" spc="-8" dirty="0">
                <a:latin typeface="Arial"/>
                <a:cs typeface="Arial"/>
              </a:rPr>
              <a:t>t</a:t>
            </a:r>
            <a:r>
              <a:rPr sz="1600" spc="-4" dirty="0">
                <a:latin typeface="Arial"/>
                <a:cs typeface="Arial"/>
              </a:rPr>
              <a:t>l</a:t>
            </a:r>
            <a:r>
              <a:rPr sz="1600" dirty="0">
                <a:latin typeface="Arial"/>
                <a:cs typeface="Arial"/>
              </a:rPr>
              <a:t>y opa</a:t>
            </a:r>
            <a:r>
              <a:rPr sz="1600" spc="-4" dirty="0">
                <a:latin typeface="Arial"/>
                <a:cs typeface="Arial"/>
              </a:rPr>
              <a:t>l</a:t>
            </a:r>
            <a:r>
              <a:rPr sz="1600" dirty="0">
                <a:latin typeface="Arial"/>
                <a:cs typeface="Arial"/>
              </a:rPr>
              <a:t>e</a:t>
            </a:r>
            <a:r>
              <a:rPr sz="1600" spc="4" dirty="0">
                <a:latin typeface="Arial"/>
                <a:cs typeface="Arial"/>
              </a:rPr>
              <a:t>sc</a:t>
            </a:r>
            <a:r>
              <a:rPr sz="1600" dirty="0">
                <a:latin typeface="Arial"/>
                <a:cs typeface="Arial"/>
              </a:rPr>
              <a:t>ent</a:t>
            </a:r>
            <a:r>
              <a:rPr sz="1600" spc="-38" dirty="0">
                <a:latin typeface="Arial"/>
                <a:cs typeface="Arial"/>
              </a:rPr>
              <a:t> </a:t>
            </a:r>
            <a:r>
              <a:rPr sz="1600" spc="-4" dirty="0">
                <a:latin typeface="Arial"/>
                <a:cs typeface="Arial"/>
              </a:rPr>
              <a:t>li</a:t>
            </a:r>
            <a:r>
              <a:rPr sz="1600" dirty="0">
                <a:latin typeface="Arial"/>
                <a:cs typeface="Arial"/>
              </a:rPr>
              <a:t>qu</a:t>
            </a:r>
            <a:r>
              <a:rPr sz="1600" spc="-4" dirty="0">
                <a:latin typeface="Arial"/>
                <a:cs typeface="Arial"/>
              </a:rPr>
              <a:t>i</a:t>
            </a:r>
            <a:r>
              <a:rPr sz="1600" dirty="0">
                <a:latin typeface="Arial"/>
                <a:cs typeface="Arial"/>
              </a:rPr>
              <a:t>ds rang</a:t>
            </a:r>
            <a:r>
              <a:rPr sz="1600" spc="-4" dirty="0">
                <a:latin typeface="Arial"/>
                <a:cs typeface="Arial"/>
              </a:rPr>
              <a:t>i</a:t>
            </a:r>
            <a:r>
              <a:rPr sz="1600" dirty="0">
                <a:latin typeface="Arial"/>
                <a:cs typeface="Arial"/>
              </a:rPr>
              <a:t>ng</a:t>
            </a:r>
            <a:r>
              <a:rPr sz="1600" spc="-23" dirty="0">
                <a:latin typeface="Arial"/>
                <a:cs typeface="Arial"/>
              </a:rPr>
              <a:t> </a:t>
            </a:r>
            <a:r>
              <a:rPr sz="1600" spc="-8" dirty="0">
                <a:latin typeface="Arial"/>
                <a:cs typeface="Arial"/>
              </a:rPr>
              <a:t>f</a:t>
            </a:r>
            <a:r>
              <a:rPr sz="1600" dirty="0">
                <a:latin typeface="Arial"/>
                <a:cs typeface="Arial"/>
              </a:rPr>
              <a:t>rom</a:t>
            </a:r>
            <a:r>
              <a:rPr sz="1600" spc="-26" dirty="0">
                <a:latin typeface="Arial"/>
                <a:cs typeface="Arial"/>
              </a:rPr>
              <a:t> </a:t>
            </a:r>
            <a:r>
              <a:rPr sz="1600" spc="4" dirty="0">
                <a:latin typeface="Arial"/>
                <a:cs typeface="Arial"/>
              </a:rPr>
              <a:t>c</a:t>
            </a:r>
            <a:r>
              <a:rPr sz="1600" dirty="0">
                <a:latin typeface="Arial"/>
                <a:cs typeface="Arial"/>
              </a:rPr>
              <a:t>o</a:t>
            </a:r>
            <a:r>
              <a:rPr sz="1600" spc="-4" dirty="0">
                <a:latin typeface="Arial"/>
                <a:cs typeface="Arial"/>
              </a:rPr>
              <a:t>l</a:t>
            </a:r>
            <a:r>
              <a:rPr sz="1600" dirty="0">
                <a:latin typeface="Arial"/>
                <a:cs typeface="Arial"/>
              </a:rPr>
              <a:t>our</a:t>
            </a:r>
            <a:r>
              <a:rPr sz="1600" spc="-4" dirty="0">
                <a:latin typeface="Arial"/>
                <a:cs typeface="Arial"/>
              </a:rPr>
              <a:t>l</a:t>
            </a:r>
            <a:r>
              <a:rPr sz="1600" dirty="0">
                <a:latin typeface="Arial"/>
                <a:cs typeface="Arial"/>
              </a:rPr>
              <a:t>e</a:t>
            </a:r>
            <a:r>
              <a:rPr sz="1600" spc="4" dirty="0">
                <a:latin typeface="Arial"/>
                <a:cs typeface="Arial"/>
              </a:rPr>
              <a:t>s</a:t>
            </a:r>
            <a:r>
              <a:rPr sz="1600" dirty="0">
                <a:latin typeface="Arial"/>
                <a:cs typeface="Arial"/>
              </a:rPr>
              <a:t>s</a:t>
            </a:r>
            <a:r>
              <a:rPr sz="1600" spc="-30" dirty="0">
                <a:latin typeface="Arial"/>
                <a:cs typeface="Arial"/>
              </a:rPr>
              <a:t> </a:t>
            </a:r>
            <a:r>
              <a:rPr sz="1600" spc="-8" dirty="0">
                <a:latin typeface="Arial"/>
                <a:cs typeface="Arial"/>
              </a:rPr>
              <a:t>t</a:t>
            </a:r>
            <a:r>
              <a:rPr sz="1600" dirty="0">
                <a:latin typeface="Arial"/>
                <a:cs typeface="Arial"/>
              </a:rPr>
              <a:t>o</a:t>
            </a:r>
            <a:r>
              <a:rPr sz="1600" spc="-11" dirty="0">
                <a:latin typeface="Arial"/>
                <a:cs typeface="Arial"/>
              </a:rPr>
              <a:t> </a:t>
            </a:r>
            <a:r>
              <a:rPr sz="1600" dirty="0">
                <a:latin typeface="Arial"/>
                <a:cs typeface="Arial"/>
              </a:rPr>
              <a:t>pa</a:t>
            </a:r>
            <a:r>
              <a:rPr sz="1600" spc="-4" dirty="0">
                <a:latin typeface="Arial"/>
                <a:cs typeface="Arial"/>
              </a:rPr>
              <a:t>l</a:t>
            </a:r>
            <a:r>
              <a:rPr sz="1600" dirty="0">
                <a:latin typeface="Arial"/>
                <a:cs typeface="Arial"/>
              </a:rPr>
              <a:t>e</a:t>
            </a:r>
            <a:r>
              <a:rPr sz="1600" spc="-4" dirty="0">
                <a:latin typeface="Arial"/>
                <a:cs typeface="Arial"/>
              </a:rPr>
              <a:t> </a:t>
            </a:r>
            <a:r>
              <a:rPr sz="1600" spc="-8" dirty="0">
                <a:latin typeface="Arial"/>
                <a:cs typeface="Arial"/>
              </a:rPr>
              <a:t>y</a:t>
            </a:r>
            <a:r>
              <a:rPr sz="1600" dirty="0">
                <a:latin typeface="Arial"/>
                <a:cs typeface="Arial"/>
              </a:rPr>
              <a:t>e</a:t>
            </a:r>
            <a:r>
              <a:rPr sz="1600" spc="-4" dirty="0">
                <a:latin typeface="Arial"/>
                <a:cs typeface="Arial"/>
              </a:rPr>
              <a:t>ll</a:t>
            </a:r>
            <a:r>
              <a:rPr sz="1600" dirty="0">
                <a:latin typeface="Arial"/>
                <a:cs typeface="Arial"/>
              </a:rPr>
              <a:t>ow</a:t>
            </a:r>
          </a:p>
          <a:p>
            <a:pPr marL="824389" lvl="1" indent="-257175">
              <a:spcBef>
                <a:spcPts val="450"/>
              </a:spcBef>
              <a:spcAft>
                <a:spcPts val="450"/>
              </a:spcAft>
              <a:buFont typeface="Arial"/>
              <a:buChar char="•"/>
              <a:tabLst>
                <a:tab pos="824865" algn="l"/>
              </a:tabLst>
            </a:pPr>
            <a:r>
              <a:rPr sz="1600" spc="4" dirty="0">
                <a:latin typeface="Arial"/>
                <a:cs typeface="Arial"/>
              </a:rPr>
              <a:t>D</a:t>
            </a:r>
            <a:r>
              <a:rPr sz="1600" dirty="0">
                <a:latin typeface="Arial"/>
                <a:cs typeface="Arial"/>
              </a:rPr>
              <a:t>o</a:t>
            </a:r>
            <a:r>
              <a:rPr sz="1600" spc="-11" dirty="0">
                <a:latin typeface="Arial"/>
                <a:cs typeface="Arial"/>
              </a:rPr>
              <a:t> </a:t>
            </a:r>
            <a:r>
              <a:rPr sz="1600" dirty="0">
                <a:latin typeface="Arial"/>
                <a:cs typeface="Arial"/>
              </a:rPr>
              <a:t>not</a:t>
            </a:r>
            <a:r>
              <a:rPr sz="1600" spc="-19" dirty="0">
                <a:latin typeface="Arial"/>
                <a:cs typeface="Arial"/>
              </a:rPr>
              <a:t> </a:t>
            </a:r>
            <a:r>
              <a:rPr sz="1600" dirty="0">
                <a:latin typeface="Arial"/>
                <a:cs typeface="Arial"/>
              </a:rPr>
              <a:t>u</a:t>
            </a:r>
            <a:r>
              <a:rPr sz="1600" spc="4" dirty="0">
                <a:latin typeface="Arial"/>
                <a:cs typeface="Arial"/>
              </a:rPr>
              <a:t>s</a:t>
            </a:r>
            <a:r>
              <a:rPr sz="1600" dirty="0">
                <a:latin typeface="Arial"/>
                <a:cs typeface="Arial"/>
              </a:rPr>
              <a:t>e</a:t>
            </a:r>
            <a:r>
              <a:rPr sz="1600" spc="-11" dirty="0">
                <a:latin typeface="Arial"/>
                <a:cs typeface="Arial"/>
              </a:rPr>
              <a:t> </a:t>
            </a:r>
            <a:r>
              <a:rPr sz="1600" spc="4" dirty="0">
                <a:latin typeface="Arial"/>
                <a:cs typeface="Arial"/>
              </a:rPr>
              <a:t>s</a:t>
            </a:r>
            <a:r>
              <a:rPr sz="1600" dirty="0">
                <a:latin typeface="Arial"/>
                <a:cs typeface="Arial"/>
              </a:rPr>
              <a:t>o</a:t>
            </a:r>
            <a:r>
              <a:rPr sz="1600" spc="-4" dirty="0">
                <a:latin typeface="Arial"/>
                <a:cs typeface="Arial"/>
              </a:rPr>
              <a:t>l</a:t>
            </a:r>
            <a:r>
              <a:rPr sz="1600" dirty="0">
                <a:latin typeface="Arial"/>
                <a:cs typeface="Arial"/>
              </a:rPr>
              <a:t>u</a:t>
            </a:r>
            <a:r>
              <a:rPr sz="1600" spc="-8" dirty="0">
                <a:latin typeface="Arial"/>
                <a:cs typeface="Arial"/>
              </a:rPr>
              <a:t>t</a:t>
            </a:r>
            <a:r>
              <a:rPr sz="1600" spc="-4" dirty="0">
                <a:latin typeface="Arial"/>
                <a:cs typeface="Arial"/>
              </a:rPr>
              <a:t>i</a:t>
            </a:r>
            <a:r>
              <a:rPr sz="1600" dirty="0">
                <a:latin typeface="Arial"/>
                <a:cs typeface="Arial"/>
              </a:rPr>
              <a:t>ons</a:t>
            </a:r>
            <a:r>
              <a:rPr sz="1600" spc="-19" dirty="0">
                <a:latin typeface="Arial"/>
                <a:cs typeface="Arial"/>
              </a:rPr>
              <a:t> </a:t>
            </a:r>
            <a:r>
              <a:rPr sz="1600" spc="-8" dirty="0">
                <a:latin typeface="Arial"/>
                <a:cs typeface="Arial"/>
              </a:rPr>
              <a:t>t</a:t>
            </a:r>
            <a:r>
              <a:rPr sz="1600" dirty="0">
                <a:latin typeface="Arial"/>
                <a:cs typeface="Arial"/>
              </a:rPr>
              <a:t>hat</a:t>
            </a:r>
            <a:r>
              <a:rPr sz="1600" spc="-19" dirty="0">
                <a:latin typeface="Arial"/>
                <a:cs typeface="Arial"/>
              </a:rPr>
              <a:t> </a:t>
            </a:r>
            <a:r>
              <a:rPr sz="1600" dirty="0">
                <a:latin typeface="Arial"/>
                <a:cs typeface="Arial"/>
              </a:rPr>
              <a:t>are</a:t>
            </a:r>
            <a:r>
              <a:rPr sz="1600" spc="-11" dirty="0">
                <a:latin typeface="Arial"/>
                <a:cs typeface="Arial"/>
              </a:rPr>
              <a:t> </a:t>
            </a:r>
            <a:r>
              <a:rPr sz="1600" spc="4" dirty="0">
                <a:latin typeface="Arial"/>
                <a:cs typeface="Arial"/>
              </a:rPr>
              <a:t>c</a:t>
            </a:r>
            <a:r>
              <a:rPr sz="1600" spc="-4" dirty="0">
                <a:latin typeface="Arial"/>
                <a:cs typeface="Arial"/>
              </a:rPr>
              <a:t>l</a:t>
            </a:r>
            <a:r>
              <a:rPr sz="1600" dirty="0">
                <a:latin typeface="Arial"/>
                <a:cs typeface="Arial"/>
              </a:rPr>
              <a:t>oudy</a:t>
            </a:r>
            <a:r>
              <a:rPr sz="1600" spc="-19" dirty="0">
                <a:latin typeface="Arial"/>
                <a:cs typeface="Arial"/>
              </a:rPr>
              <a:t> </a:t>
            </a:r>
            <a:r>
              <a:rPr sz="1600" dirty="0">
                <a:latin typeface="Arial"/>
                <a:cs typeface="Arial"/>
              </a:rPr>
              <a:t>or</a:t>
            </a:r>
            <a:r>
              <a:rPr sz="1600" spc="-19" dirty="0">
                <a:latin typeface="Arial"/>
                <a:cs typeface="Arial"/>
              </a:rPr>
              <a:t> </a:t>
            </a:r>
            <a:r>
              <a:rPr sz="1600" dirty="0">
                <a:latin typeface="Arial"/>
                <a:cs typeface="Arial"/>
              </a:rPr>
              <a:t>ha</a:t>
            </a:r>
            <a:r>
              <a:rPr sz="1600" spc="-8" dirty="0">
                <a:latin typeface="Arial"/>
                <a:cs typeface="Arial"/>
              </a:rPr>
              <a:t>v</a:t>
            </a:r>
            <a:r>
              <a:rPr sz="1600" dirty="0">
                <a:latin typeface="Arial"/>
                <a:cs typeface="Arial"/>
              </a:rPr>
              <a:t>e</a:t>
            </a:r>
            <a:r>
              <a:rPr sz="1600" spc="-4" dirty="0">
                <a:latin typeface="Arial"/>
                <a:cs typeface="Arial"/>
              </a:rPr>
              <a:t> </a:t>
            </a:r>
            <a:r>
              <a:rPr sz="1600" dirty="0">
                <a:latin typeface="Arial"/>
                <a:cs typeface="Arial"/>
              </a:rPr>
              <a:t>depo</a:t>
            </a:r>
            <a:r>
              <a:rPr sz="1600" spc="4" dirty="0">
                <a:latin typeface="Arial"/>
                <a:cs typeface="Arial"/>
              </a:rPr>
              <a:t>s</a:t>
            </a:r>
            <a:r>
              <a:rPr sz="1600" spc="-4" dirty="0">
                <a:latin typeface="Arial"/>
                <a:cs typeface="Arial"/>
              </a:rPr>
              <a:t>it</a:t>
            </a:r>
            <a:r>
              <a:rPr sz="1600" dirty="0">
                <a:latin typeface="Arial"/>
                <a:cs typeface="Arial"/>
              </a:rPr>
              <a:t>s</a:t>
            </a:r>
          </a:p>
        </p:txBody>
      </p:sp>
    </p:spTree>
    <p:extLst>
      <p:ext uri="{BB962C8B-B14F-4D97-AF65-F5344CB8AC3E}">
        <p14:creationId xmlns:p14="http://schemas.microsoft.com/office/powerpoint/2010/main" val="2132977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38175" y="311546"/>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A</a:t>
            </a:r>
            <a:r>
              <a:rPr sz="2800" dirty="0"/>
              <a:t>dminis</a:t>
            </a:r>
            <a:r>
              <a:rPr sz="2800" spc="-4" dirty="0"/>
              <a:t>t</a:t>
            </a:r>
            <a:r>
              <a:rPr sz="2800" dirty="0"/>
              <a:t>ra</a:t>
            </a:r>
            <a:r>
              <a:rPr sz="2800" spc="-4" dirty="0"/>
              <a:t>t</a:t>
            </a:r>
            <a:r>
              <a:rPr sz="2800" dirty="0"/>
              <a:t>ion</a:t>
            </a:r>
          </a:p>
        </p:txBody>
      </p:sp>
      <p:sp>
        <p:nvSpPr>
          <p:cNvPr id="3" name="object 3"/>
          <p:cNvSpPr txBox="1"/>
          <p:nvPr/>
        </p:nvSpPr>
        <p:spPr>
          <a:xfrm>
            <a:off x="704335" y="1215684"/>
            <a:ext cx="7604777" cy="3203249"/>
          </a:xfrm>
          <a:prstGeom prst="rect">
            <a:avLst/>
          </a:prstGeom>
        </p:spPr>
        <p:txBody>
          <a:bodyPr vert="horz" wrap="square" lIns="0" tIns="0" rIns="0" bIns="0" rtlCol="0">
            <a:spAutoFit/>
          </a:bodyPr>
          <a:lstStyle/>
          <a:p>
            <a:pPr marL="352425" indent="-342900">
              <a:buFont typeface="Arial"/>
              <a:buAutoNum type="arabicPeriod"/>
              <a:tabLst>
                <a:tab pos="352425" algn="l"/>
              </a:tabLst>
            </a:pPr>
            <a:r>
              <a:rPr sz="1600" spc="-4" dirty="0">
                <a:latin typeface="Arial"/>
                <a:cs typeface="Arial"/>
              </a:rPr>
              <a:t>All</a:t>
            </a:r>
            <a:r>
              <a:rPr sz="1600" dirty="0">
                <a:latin typeface="Arial"/>
                <a:cs typeface="Arial"/>
              </a:rPr>
              <a:t>ow</a:t>
            </a:r>
            <a:r>
              <a:rPr sz="1600" spc="8" dirty="0">
                <a:latin typeface="Arial"/>
                <a:cs typeface="Arial"/>
              </a:rPr>
              <a:t> </a:t>
            </a:r>
            <a:r>
              <a:rPr sz="1600" spc="-8" dirty="0">
                <a:latin typeface="Arial"/>
                <a:cs typeface="Arial"/>
              </a:rPr>
              <a:t>I</a:t>
            </a:r>
            <a:r>
              <a:rPr sz="1600" spc="-4" dirty="0">
                <a:latin typeface="Arial"/>
                <a:cs typeface="Arial"/>
              </a:rPr>
              <a:t>VI</a:t>
            </a:r>
            <a:r>
              <a:rPr sz="1600" dirty="0">
                <a:latin typeface="Arial"/>
                <a:cs typeface="Arial"/>
              </a:rPr>
              <a:t>g</a:t>
            </a:r>
            <a:r>
              <a:rPr sz="1600" spc="-11" dirty="0">
                <a:latin typeface="Arial"/>
                <a:cs typeface="Arial"/>
              </a:rPr>
              <a:t> </a:t>
            </a:r>
            <a:r>
              <a:rPr sz="1600" spc="-8" dirty="0">
                <a:latin typeface="Arial"/>
                <a:cs typeface="Arial"/>
              </a:rPr>
              <a:t>t</a:t>
            </a:r>
            <a:r>
              <a:rPr sz="1600" dirty="0">
                <a:latin typeface="Arial"/>
                <a:cs typeface="Arial"/>
              </a:rPr>
              <a:t>o</a:t>
            </a:r>
            <a:r>
              <a:rPr sz="1600" spc="-4" dirty="0">
                <a:latin typeface="Arial"/>
                <a:cs typeface="Arial"/>
              </a:rPr>
              <a:t> </a:t>
            </a:r>
            <a:r>
              <a:rPr sz="1600" spc="4" dirty="0">
                <a:latin typeface="Arial"/>
                <a:cs typeface="Arial"/>
              </a:rPr>
              <a:t>c</a:t>
            </a:r>
            <a:r>
              <a:rPr sz="1600" dirty="0">
                <a:latin typeface="Arial"/>
                <a:cs typeface="Arial"/>
              </a:rPr>
              <a:t>o</a:t>
            </a:r>
            <a:r>
              <a:rPr sz="1600" spc="-4" dirty="0">
                <a:latin typeface="Arial"/>
                <a:cs typeface="Arial"/>
              </a:rPr>
              <a:t>m</a:t>
            </a:r>
            <a:r>
              <a:rPr sz="1600" dirty="0">
                <a:latin typeface="Arial"/>
                <a:cs typeface="Arial"/>
              </a:rPr>
              <a:t>e</a:t>
            </a:r>
            <a:r>
              <a:rPr sz="1600" spc="-23" dirty="0">
                <a:latin typeface="Arial"/>
                <a:cs typeface="Arial"/>
              </a:rPr>
              <a:t> </a:t>
            </a:r>
            <a:r>
              <a:rPr sz="1600" spc="-8" dirty="0">
                <a:latin typeface="Arial"/>
                <a:cs typeface="Arial"/>
              </a:rPr>
              <a:t>t</a:t>
            </a:r>
            <a:r>
              <a:rPr sz="1600" dirty="0">
                <a:latin typeface="Arial"/>
                <a:cs typeface="Arial"/>
              </a:rPr>
              <a:t>o</a:t>
            </a:r>
            <a:r>
              <a:rPr sz="1600" spc="-11" dirty="0">
                <a:latin typeface="Arial"/>
                <a:cs typeface="Arial"/>
              </a:rPr>
              <a:t> </a:t>
            </a:r>
            <a:r>
              <a:rPr sz="1600" dirty="0">
                <a:latin typeface="Arial"/>
                <a:cs typeface="Arial"/>
              </a:rPr>
              <a:t>room</a:t>
            </a:r>
            <a:r>
              <a:rPr sz="1600" spc="-23" dirty="0">
                <a:latin typeface="Arial"/>
                <a:cs typeface="Arial"/>
              </a:rPr>
              <a:t> </a:t>
            </a:r>
            <a:r>
              <a:rPr sz="1600" spc="-4" dirty="0">
                <a:latin typeface="Arial"/>
                <a:cs typeface="Arial"/>
              </a:rPr>
              <a:t>t</a:t>
            </a:r>
            <a:r>
              <a:rPr sz="1600" dirty="0">
                <a:latin typeface="Arial"/>
                <a:cs typeface="Arial"/>
              </a:rPr>
              <a:t>e</a:t>
            </a:r>
            <a:r>
              <a:rPr sz="1600" spc="-4" dirty="0">
                <a:latin typeface="Arial"/>
                <a:cs typeface="Arial"/>
              </a:rPr>
              <a:t>m</a:t>
            </a:r>
            <a:r>
              <a:rPr sz="1600" dirty="0">
                <a:latin typeface="Arial"/>
                <a:cs typeface="Arial"/>
              </a:rPr>
              <a:t>pera</a:t>
            </a:r>
            <a:r>
              <a:rPr sz="1600" spc="-4" dirty="0">
                <a:latin typeface="Arial"/>
                <a:cs typeface="Arial"/>
              </a:rPr>
              <a:t>t</a:t>
            </a:r>
            <a:r>
              <a:rPr sz="1600" dirty="0">
                <a:latin typeface="Arial"/>
                <a:cs typeface="Arial"/>
              </a:rPr>
              <a:t>ure</a:t>
            </a:r>
            <a:r>
              <a:rPr sz="1600" spc="-41" dirty="0">
                <a:latin typeface="Arial"/>
                <a:cs typeface="Arial"/>
              </a:rPr>
              <a:t> </a:t>
            </a:r>
            <a:r>
              <a:rPr sz="1600" dirty="0">
                <a:latin typeface="Arial"/>
                <a:cs typeface="Arial"/>
              </a:rPr>
              <a:t>be</a:t>
            </a:r>
            <a:r>
              <a:rPr sz="1600" spc="-4" dirty="0">
                <a:latin typeface="Arial"/>
                <a:cs typeface="Arial"/>
              </a:rPr>
              <a:t>f</a:t>
            </a:r>
            <a:r>
              <a:rPr sz="1600" dirty="0">
                <a:latin typeface="Arial"/>
                <a:cs typeface="Arial"/>
              </a:rPr>
              <a:t>ore</a:t>
            </a:r>
            <a:r>
              <a:rPr sz="1600" spc="-23" dirty="0">
                <a:latin typeface="Arial"/>
                <a:cs typeface="Arial"/>
              </a:rPr>
              <a:t> </a:t>
            </a:r>
            <a:r>
              <a:rPr sz="1600" dirty="0">
                <a:latin typeface="Arial"/>
                <a:cs typeface="Arial"/>
              </a:rPr>
              <a:t>u</a:t>
            </a:r>
            <a:r>
              <a:rPr sz="1600" spc="4" dirty="0">
                <a:latin typeface="Arial"/>
                <a:cs typeface="Arial"/>
              </a:rPr>
              <a:t>s</a:t>
            </a:r>
            <a:r>
              <a:rPr sz="1600" dirty="0">
                <a:latin typeface="Arial"/>
                <a:cs typeface="Arial"/>
              </a:rPr>
              <a:t>e</a:t>
            </a:r>
          </a:p>
          <a:p>
            <a:pPr marL="352425" indent="-342900">
              <a:spcBef>
                <a:spcPts val="1170"/>
              </a:spcBef>
              <a:buFont typeface="Arial"/>
              <a:buAutoNum type="arabicPeriod"/>
              <a:tabLst>
                <a:tab pos="352425" algn="l"/>
              </a:tabLst>
            </a:pPr>
            <a:r>
              <a:rPr sz="1600" spc="4" dirty="0">
                <a:latin typeface="Arial"/>
                <a:cs typeface="Arial"/>
              </a:rPr>
              <a:t>R</a:t>
            </a:r>
            <a:r>
              <a:rPr sz="1600" dirty="0">
                <a:latin typeface="Arial"/>
                <a:cs typeface="Arial"/>
              </a:rPr>
              <a:t>e</a:t>
            </a:r>
            <a:r>
              <a:rPr sz="1600" spc="-4" dirty="0">
                <a:latin typeface="Arial"/>
                <a:cs typeface="Arial"/>
              </a:rPr>
              <a:t>m</a:t>
            </a:r>
            <a:r>
              <a:rPr sz="1600" dirty="0">
                <a:latin typeface="Arial"/>
                <a:cs typeface="Arial"/>
              </a:rPr>
              <a:t>o</a:t>
            </a:r>
            <a:r>
              <a:rPr sz="1600" spc="-8" dirty="0">
                <a:latin typeface="Arial"/>
                <a:cs typeface="Arial"/>
              </a:rPr>
              <a:t>v</a:t>
            </a:r>
            <a:r>
              <a:rPr sz="1600" dirty="0">
                <a:latin typeface="Arial"/>
                <a:cs typeface="Arial"/>
              </a:rPr>
              <a:t>e</a:t>
            </a:r>
            <a:r>
              <a:rPr sz="1600" spc="-11"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p</a:t>
            </a:r>
            <a:r>
              <a:rPr sz="1600" spc="-4" dirty="0">
                <a:latin typeface="Arial"/>
                <a:cs typeface="Arial"/>
              </a:rPr>
              <a:t>l</a:t>
            </a:r>
            <a:r>
              <a:rPr sz="1600" dirty="0">
                <a:latin typeface="Arial"/>
                <a:cs typeface="Arial"/>
              </a:rPr>
              <a:t>a</a:t>
            </a:r>
            <a:r>
              <a:rPr sz="1600" spc="4" dirty="0">
                <a:latin typeface="Arial"/>
                <a:cs typeface="Arial"/>
              </a:rPr>
              <a:t>s</a:t>
            </a:r>
            <a:r>
              <a:rPr sz="1600" spc="-8" dirty="0">
                <a:latin typeface="Arial"/>
                <a:cs typeface="Arial"/>
              </a:rPr>
              <a:t>t</a:t>
            </a:r>
            <a:r>
              <a:rPr sz="1600" spc="-4" dirty="0">
                <a:latin typeface="Arial"/>
                <a:cs typeface="Arial"/>
              </a:rPr>
              <a:t>i</a:t>
            </a:r>
            <a:r>
              <a:rPr sz="1600" dirty="0">
                <a:latin typeface="Arial"/>
                <a:cs typeface="Arial"/>
              </a:rPr>
              <a:t>c</a:t>
            </a:r>
            <a:r>
              <a:rPr sz="1600" spc="-8" dirty="0">
                <a:latin typeface="Arial"/>
                <a:cs typeface="Arial"/>
              </a:rPr>
              <a:t> </a:t>
            </a:r>
            <a:r>
              <a:rPr sz="1600" spc="4" dirty="0">
                <a:latin typeface="Arial"/>
                <a:cs typeface="Arial"/>
              </a:rPr>
              <a:t>c</a:t>
            </a:r>
            <a:r>
              <a:rPr sz="1600" dirty="0">
                <a:latin typeface="Arial"/>
                <a:cs typeface="Arial"/>
              </a:rPr>
              <a:t>o</a:t>
            </a:r>
            <a:r>
              <a:rPr sz="1600" spc="-8" dirty="0">
                <a:latin typeface="Arial"/>
                <a:cs typeface="Arial"/>
              </a:rPr>
              <a:t>v</a:t>
            </a:r>
            <a:r>
              <a:rPr sz="1600" dirty="0">
                <a:latin typeface="Arial"/>
                <a:cs typeface="Arial"/>
              </a:rPr>
              <a:t>er</a:t>
            </a:r>
            <a:r>
              <a:rPr sz="1600" spc="-19" dirty="0">
                <a:latin typeface="Arial"/>
                <a:cs typeface="Arial"/>
              </a:rPr>
              <a:t> </a:t>
            </a:r>
            <a:r>
              <a:rPr sz="1600" spc="-4" dirty="0">
                <a:latin typeface="Arial"/>
                <a:cs typeface="Arial"/>
              </a:rPr>
              <a:t>f</a:t>
            </a:r>
            <a:r>
              <a:rPr sz="1600" dirty="0">
                <a:latin typeface="Arial"/>
                <a:cs typeface="Arial"/>
              </a:rPr>
              <a:t>rom</a:t>
            </a:r>
            <a:r>
              <a:rPr sz="1600" spc="-23" dirty="0">
                <a:latin typeface="Arial"/>
                <a:cs typeface="Arial"/>
              </a:rPr>
              <a:t> </a:t>
            </a:r>
            <a:r>
              <a:rPr sz="1600" spc="-8" dirty="0">
                <a:latin typeface="Arial"/>
                <a:cs typeface="Arial"/>
              </a:rPr>
              <a:t>t</a:t>
            </a:r>
            <a:r>
              <a:rPr sz="1600" dirty="0">
                <a:latin typeface="Arial"/>
                <a:cs typeface="Arial"/>
              </a:rPr>
              <a:t>he</a:t>
            </a:r>
            <a:r>
              <a:rPr sz="1600" spc="-11" dirty="0">
                <a:latin typeface="Arial"/>
                <a:cs typeface="Arial"/>
              </a:rPr>
              <a:t> </a:t>
            </a:r>
            <a:r>
              <a:rPr sz="1600" spc="4" dirty="0">
                <a:latin typeface="Arial"/>
                <a:cs typeface="Arial"/>
              </a:rPr>
              <a:t>s</a:t>
            </a:r>
            <a:r>
              <a:rPr sz="1600" dirty="0">
                <a:latin typeface="Arial"/>
                <a:cs typeface="Arial"/>
              </a:rPr>
              <a:t>eal</a:t>
            </a:r>
          </a:p>
          <a:p>
            <a:pPr marL="352425" marR="3810" indent="-342900">
              <a:lnSpc>
                <a:spcPct val="120000"/>
              </a:lnSpc>
              <a:spcBef>
                <a:spcPts val="810"/>
              </a:spcBef>
              <a:buFont typeface="Arial"/>
              <a:buAutoNum type="arabicPeriod"/>
              <a:tabLst>
                <a:tab pos="352425" algn="l"/>
              </a:tabLst>
            </a:pPr>
            <a:r>
              <a:rPr sz="1600" spc="-4" dirty="0">
                <a:latin typeface="Arial"/>
                <a:cs typeface="Arial"/>
              </a:rPr>
              <a:t>A</a:t>
            </a:r>
            <a:r>
              <a:rPr sz="1600" dirty="0">
                <a:latin typeface="Arial"/>
                <a:cs typeface="Arial"/>
              </a:rPr>
              <a:t>pp</a:t>
            </a:r>
            <a:r>
              <a:rPr sz="1600" spc="-4" dirty="0">
                <a:latin typeface="Arial"/>
                <a:cs typeface="Arial"/>
              </a:rPr>
              <a:t>l</a:t>
            </a:r>
            <a:r>
              <a:rPr sz="1600" dirty="0">
                <a:latin typeface="Arial"/>
                <a:cs typeface="Arial"/>
              </a:rPr>
              <a:t>y a</a:t>
            </a:r>
            <a:r>
              <a:rPr sz="1600" spc="-11" dirty="0">
                <a:latin typeface="Arial"/>
                <a:cs typeface="Arial"/>
              </a:rPr>
              <a:t> </a:t>
            </a:r>
            <a:r>
              <a:rPr sz="1600" spc="4" dirty="0">
                <a:latin typeface="Arial"/>
                <a:cs typeface="Arial"/>
              </a:rPr>
              <a:t>s</a:t>
            </a:r>
            <a:r>
              <a:rPr sz="1600" dirty="0">
                <a:latin typeface="Arial"/>
                <a:cs typeface="Arial"/>
              </a:rPr>
              <a:t>u</a:t>
            </a:r>
            <a:r>
              <a:rPr sz="1600" spc="-4" dirty="0">
                <a:latin typeface="Arial"/>
                <a:cs typeface="Arial"/>
              </a:rPr>
              <a:t>i</a:t>
            </a:r>
            <a:r>
              <a:rPr sz="1600" spc="-8" dirty="0">
                <a:latin typeface="Arial"/>
                <a:cs typeface="Arial"/>
              </a:rPr>
              <a:t>t</a:t>
            </a:r>
            <a:r>
              <a:rPr sz="1600" dirty="0">
                <a:latin typeface="Arial"/>
                <a:cs typeface="Arial"/>
              </a:rPr>
              <a:t>ab</a:t>
            </a:r>
            <a:r>
              <a:rPr sz="1600" spc="-4" dirty="0">
                <a:latin typeface="Arial"/>
                <a:cs typeface="Arial"/>
              </a:rPr>
              <a:t>l</a:t>
            </a:r>
            <a:r>
              <a:rPr sz="1600" dirty="0">
                <a:latin typeface="Arial"/>
                <a:cs typeface="Arial"/>
              </a:rPr>
              <a:t>e</a:t>
            </a:r>
            <a:r>
              <a:rPr sz="1600" spc="-11" dirty="0">
                <a:latin typeface="Arial"/>
                <a:cs typeface="Arial"/>
              </a:rPr>
              <a:t> </a:t>
            </a:r>
            <a:r>
              <a:rPr sz="1600" dirty="0">
                <a:latin typeface="Arial"/>
                <a:cs typeface="Arial"/>
              </a:rPr>
              <a:t>an</a:t>
            </a:r>
            <a:r>
              <a:rPr sz="1600" spc="-8" dirty="0">
                <a:latin typeface="Arial"/>
                <a:cs typeface="Arial"/>
              </a:rPr>
              <a:t>t</a:t>
            </a:r>
            <a:r>
              <a:rPr sz="1600" spc="-4" dirty="0">
                <a:latin typeface="Arial"/>
                <a:cs typeface="Arial"/>
              </a:rPr>
              <a:t>i</a:t>
            </a:r>
            <a:r>
              <a:rPr sz="1600" spc="4" dirty="0">
                <a:latin typeface="Arial"/>
                <a:cs typeface="Arial"/>
              </a:rPr>
              <a:t>s</a:t>
            </a:r>
            <a:r>
              <a:rPr sz="1600" dirty="0">
                <a:latin typeface="Arial"/>
                <a:cs typeface="Arial"/>
              </a:rPr>
              <a:t>ep</a:t>
            </a:r>
            <a:r>
              <a:rPr sz="1600" spc="-4" dirty="0">
                <a:latin typeface="Arial"/>
                <a:cs typeface="Arial"/>
              </a:rPr>
              <a:t>ti</a:t>
            </a:r>
            <a:r>
              <a:rPr sz="1600" dirty="0">
                <a:latin typeface="Arial"/>
                <a:cs typeface="Arial"/>
              </a:rPr>
              <a:t>c</a:t>
            </a:r>
            <a:r>
              <a:rPr sz="1600" spc="-19" dirty="0">
                <a:latin typeface="Arial"/>
                <a:cs typeface="Arial"/>
              </a:rPr>
              <a:t> </a:t>
            </a:r>
            <a:r>
              <a:rPr sz="1600" dirty="0">
                <a:latin typeface="Arial"/>
                <a:cs typeface="Arial"/>
              </a:rPr>
              <a:t>(a</a:t>
            </a:r>
            <a:r>
              <a:rPr sz="1600" spc="-4" dirty="0">
                <a:latin typeface="Arial"/>
                <a:cs typeface="Arial"/>
              </a:rPr>
              <a:t>l</a:t>
            </a:r>
            <a:r>
              <a:rPr sz="1600" spc="4" dirty="0">
                <a:latin typeface="Arial"/>
                <a:cs typeface="Arial"/>
              </a:rPr>
              <a:t>c</a:t>
            </a:r>
            <a:r>
              <a:rPr sz="1600" dirty="0">
                <a:latin typeface="Arial"/>
                <a:cs typeface="Arial"/>
              </a:rPr>
              <a:t>ohol</a:t>
            </a:r>
            <a:r>
              <a:rPr sz="1600" spc="-23" dirty="0">
                <a:latin typeface="Arial"/>
                <a:cs typeface="Arial"/>
              </a:rPr>
              <a:t> </a:t>
            </a:r>
            <a:r>
              <a:rPr sz="1600" spc="4" dirty="0">
                <a:latin typeface="Arial"/>
                <a:cs typeface="Arial"/>
              </a:rPr>
              <a:t>sw</a:t>
            </a:r>
            <a:r>
              <a:rPr sz="1600" dirty="0">
                <a:latin typeface="Arial"/>
                <a:cs typeface="Arial"/>
              </a:rPr>
              <a:t>ab)</a:t>
            </a:r>
            <a:r>
              <a:rPr sz="1600" spc="-19" dirty="0">
                <a:latin typeface="Arial"/>
                <a:cs typeface="Arial"/>
              </a:rPr>
              <a:t> </a:t>
            </a:r>
            <a:r>
              <a:rPr sz="1600" spc="-8" dirty="0">
                <a:latin typeface="Arial"/>
                <a:cs typeface="Arial"/>
              </a:rPr>
              <a:t>t</a:t>
            </a:r>
            <a:r>
              <a:rPr sz="1600" dirty="0">
                <a:latin typeface="Arial"/>
                <a:cs typeface="Arial"/>
              </a:rPr>
              <a:t>o</a:t>
            </a:r>
            <a:r>
              <a:rPr sz="1600" spc="-11" dirty="0">
                <a:latin typeface="Arial"/>
                <a:cs typeface="Arial"/>
              </a:rPr>
              <a:t> </a:t>
            </a:r>
            <a:r>
              <a:rPr sz="1600" spc="-4"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e</a:t>
            </a:r>
            <a:r>
              <a:rPr sz="1600" spc="-8" dirty="0">
                <a:latin typeface="Arial"/>
                <a:cs typeface="Arial"/>
              </a:rPr>
              <a:t>x</a:t>
            </a:r>
            <a:r>
              <a:rPr sz="1600" dirty="0">
                <a:latin typeface="Arial"/>
                <a:cs typeface="Arial"/>
              </a:rPr>
              <a:t>po</a:t>
            </a:r>
            <a:r>
              <a:rPr sz="1600" spc="4" dirty="0">
                <a:latin typeface="Arial"/>
                <a:cs typeface="Arial"/>
              </a:rPr>
              <a:t>s</a:t>
            </a:r>
            <a:r>
              <a:rPr sz="1600" dirty="0">
                <a:latin typeface="Arial"/>
                <a:cs typeface="Arial"/>
              </a:rPr>
              <a:t>ed</a:t>
            </a:r>
            <a:r>
              <a:rPr sz="1600" spc="-23" dirty="0">
                <a:latin typeface="Arial"/>
                <a:cs typeface="Arial"/>
              </a:rPr>
              <a:t> </a:t>
            </a:r>
            <a:r>
              <a:rPr sz="1600" dirty="0">
                <a:latin typeface="Arial"/>
                <a:cs typeface="Arial"/>
              </a:rPr>
              <a:t>part</a:t>
            </a:r>
            <a:r>
              <a:rPr sz="1600" spc="-19" dirty="0">
                <a:latin typeface="Arial"/>
                <a:cs typeface="Arial"/>
              </a:rPr>
              <a:t> </a:t>
            </a:r>
            <a:r>
              <a:rPr sz="1600" dirty="0">
                <a:latin typeface="Arial"/>
                <a:cs typeface="Arial"/>
              </a:rPr>
              <a:t>of </a:t>
            </a:r>
            <a:r>
              <a:rPr sz="1600" spc="-8" dirty="0">
                <a:latin typeface="Arial"/>
                <a:cs typeface="Arial"/>
              </a:rPr>
              <a:t>t</a:t>
            </a:r>
            <a:r>
              <a:rPr sz="1600" dirty="0">
                <a:latin typeface="Arial"/>
                <a:cs typeface="Arial"/>
              </a:rPr>
              <a:t>he</a:t>
            </a:r>
            <a:r>
              <a:rPr sz="1600" spc="-11" dirty="0">
                <a:latin typeface="Arial"/>
                <a:cs typeface="Arial"/>
              </a:rPr>
              <a:t> </a:t>
            </a:r>
            <a:r>
              <a:rPr sz="1600" dirty="0">
                <a:latin typeface="Arial"/>
                <a:cs typeface="Arial"/>
              </a:rPr>
              <a:t>rubber</a:t>
            </a:r>
            <a:r>
              <a:rPr sz="1600" spc="-30" dirty="0">
                <a:latin typeface="Arial"/>
                <a:cs typeface="Arial"/>
              </a:rPr>
              <a:t> </a:t>
            </a:r>
            <a:r>
              <a:rPr sz="1600" spc="4" dirty="0">
                <a:latin typeface="Arial"/>
                <a:cs typeface="Arial"/>
              </a:rPr>
              <a:t>s</a:t>
            </a:r>
            <a:r>
              <a:rPr sz="1600" spc="-8" dirty="0">
                <a:latin typeface="Arial"/>
                <a:cs typeface="Arial"/>
              </a:rPr>
              <a:t>t</a:t>
            </a:r>
            <a:r>
              <a:rPr sz="1600" dirty="0">
                <a:latin typeface="Arial"/>
                <a:cs typeface="Arial"/>
              </a:rPr>
              <a:t>opper</a:t>
            </a:r>
            <a:r>
              <a:rPr sz="1600" spc="-30" dirty="0">
                <a:latin typeface="Arial"/>
                <a:cs typeface="Arial"/>
              </a:rPr>
              <a:t> </a:t>
            </a:r>
            <a:r>
              <a:rPr sz="1600" dirty="0">
                <a:latin typeface="Arial"/>
                <a:cs typeface="Arial"/>
              </a:rPr>
              <a:t>and</a:t>
            </a:r>
            <a:r>
              <a:rPr sz="1600" spc="-11" dirty="0">
                <a:latin typeface="Arial"/>
                <a:cs typeface="Arial"/>
              </a:rPr>
              <a:t> </a:t>
            </a:r>
            <a:r>
              <a:rPr sz="1600" dirty="0">
                <a:latin typeface="Arial"/>
                <a:cs typeface="Arial"/>
              </a:rPr>
              <a:t>a</a:t>
            </a:r>
            <a:r>
              <a:rPr sz="1600" spc="-4" dirty="0">
                <a:latin typeface="Arial"/>
                <a:cs typeface="Arial"/>
              </a:rPr>
              <a:t>ll</a:t>
            </a:r>
            <a:r>
              <a:rPr sz="1600" dirty="0">
                <a:latin typeface="Arial"/>
                <a:cs typeface="Arial"/>
              </a:rPr>
              <a:t>ow </a:t>
            </a:r>
            <a:r>
              <a:rPr sz="1600" spc="-8" dirty="0">
                <a:latin typeface="Arial"/>
                <a:cs typeface="Arial"/>
              </a:rPr>
              <a:t>t</a:t>
            </a:r>
            <a:r>
              <a:rPr sz="1600" dirty="0">
                <a:latin typeface="Arial"/>
                <a:cs typeface="Arial"/>
              </a:rPr>
              <a:t>o</a:t>
            </a:r>
            <a:r>
              <a:rPr sz="1600" spc="-4" dirty="0">
                <a:latin typeface="Arial"/>
                <a:cs typeface="Arial"/>
              </a:rPr>
              <a:t> </a:t>
            </a:r>
            <a:r>
              <a:rPr sz="1600" dirty="0">
                <a:latin typeface="Arial"/>
                <a:cs typeface="Arial"/>
              </a:rPr>
              <a:t>dry</a:t>
            </a:r>
            <a:r>
              <a:rPr sz="1600" spc="-19" dirty="0">
                <a:latin typeface="Arial"/>
                <a:cs typeface="Arial"/>
              </a:rPr>
              <a:t> </a:t>
            </a:r>
            <a:r>
              <a:rPr sz="1600" dirty="0">
                <a:latin typeface="Arial"/>
                <a:cs typeface="Arial"/>
              </a:rPr>
              <a:t>(as</a:t>
            </a:r>
            <a:r>
              <a:rPr sz="1600" spc="-19" dirty="0">
                <a:latin typeface="Arial"/>
                <a:cs typeface="Arial"/>
              </a:rPr>
              <a:t> </a:t>
            </a:r>
            <a:r>
              <a:rPr sz="1600" dirty="0">
                <a:latin typeface="Arial"/>
                <a:cs typeface="Arial"/>
              </a:rPr>
              <a:t>per</a:t>
            </a:r>
            <a:r>
              <a:rPr sz="1600" spc="-19" dirty="0">
                <a:latin typeface="Arial"/>
                <a:cs typeface="Arial"/>
              </a:rPr>
              <a:t> </a:t>
            </a:r>
            <a:r>
              <a:rPr sz="1600" spc="-4" dirty="0">
                <a:latin typeface="Arial"/>
                <a:cs typeface="Arial"/>
              </a:rPr>
              <a:t>l</a:t>
            </a:r>
            <a:r>
              <a:rPr sz="1600" dirty="0">
                <a:latin typeface="Arial"/>
                <a:cs typeface="Arial"/>
              </a:rPr>
              <a:t>o</a:t>
            </a:r>
            <a:r>
              <a:rPr sz="1600" spc="4" dirty="0">
                <a:latin typeface="Arial"/>
                <a:cs typeface="Arial"/>
              </a:rPr>
              <a:t>c</a:t>
            </a:r>
            <a:r>
              <a:rPr sz="1600" dirty="0">
                <a:latin typeface="Arial"/>
                <a:cs typeface="Arial"/>
              </a:rPr>
              <a:t>al</a:t>
            </a:r>
            <a:r>
              <a:rPr sz="1600" spc="-4" dirty="0">
                <a:latin typeface="Arial"/>
                <a:cs typeface="Arial"/>
              </a:rPr>
              <a:t> </a:t>
            </a:r>
            <a:r>
              <a:rPr sz="1600" dirty="0">
                <a:latin typeface="Arial"/>
                <a:cs typeface="Arial"/>
              </a:rPr>
              <a:t>po</a:t>
            </a:r>
            <a:r>
              <a:rPr sz="1600" spc="-4" dirty="0">
                <a:latin typeface="Arial"/>
                <a:cs typeface="Arial"/>
              </a:rPr>
              <a:t>li</a:t>
            </a:r>
            <a:r>
              <a:rPr sz="1600" spc="4" dirty="0">
                <a:latin typeface="Arial"/>
                <a:cs typeface="Arial"/>
              </a:rPr>
              <a:t>c</a:t>
            </a:r>
            <a:r>
              <a:rPr sz="1600" spc="-8" dirty="0">
                <a:latin typeface="Arial"/>
                <a:cs typeface="Arial"/>
              </a:rPr>
              <a:t>y</a:t>
            </a:r>
            <a:r>
              <a:rPr sz="1600" dirty="0">
                <a:latin typeface="Arial"/>
                <a:cs typeface="Arial"/>
              </a:rPr>
              <a:t>)</a:t>
            </a:r>
          </a:p>
          <a:p>
            <a:pPr>
              <a:spcBef>
                <a:spcPts val="15"/>
              </a:spcBef>
            </a:pPr>
            <a:endParaRPr sz="1600" dirty="0">
              <a:latin typeface="Times New Roman"/>
              <a:cs typeface="Times New Roman"/>
            </a:endParaRPr>
          </a:p>
          <a:p>
            <a:pPr marL="63341" marR="2375535">
              <a:lnSpc>
                <a:spcPct val="120000"/>
              </a:lnSpc>
            </a:pPr>
            <a:r>
              <a:rPr sz="1400" spc="-11" dirty="0">
                <a:solidFill>
                  <a:srgbClr val="C00000"/>
                </a:solidFill>
                <a:latin typeface="Arial"/>
                <a:cs typeface="Arial"/>
              </a:rPr>
              <a:t>N</a:t>
            </a:r>
            <a:r>
              <a:rPr sz="1400" spc="-19" dirty="0">
                <a:solidFill>
                  <a:srgbClr val="C00000"/>
                </a:solidFill>
                <a:latin typeface="Arial"/>
                <a:cs typeface="Arial"/>
              </a:rPr>
              <a:t>O</a:t>
            </a:r>
            <a:r>
              <a:rPr sz="1400" spc="-11" dirty="0">
                <a:solidFill>
                  <a:srgbClr val="C00000"/>
                </a:solidFill>
                <a:latin typeface="Arial"/>
                <a:cs typeface="Arial"/>
              </a:rPr>
              <a:t>T</a:t>
            </a:r>
            <a:r>
              <a:rPr sz="1400" spc="-8" dirty="0">
                <a:solidFill>
                  <a:srgbClr val="C00000"/>
                </a:solidFill>
                <a:latin typeface="Arial"/>
                <a:cs typeface="Arial"/>
              </a:rPr>
              <a:t>E:</a:t>
            </a:r>
            <a:r>
              <a:rPr sz="1400" spc="-56" dirty="0">
                <a:solidFill>
                  <a:srgbClr val="C00000"/>
                </a:solidFill>
                <a:latin typeface="Arial"/>
                <a:cs typeface="Arial"/>
              </a:rPr>
              <a:t> </a:t>
            </a:r>
            <a:r>
              <a:rPr sz="1400" spc="-11" dirty="0">
                <a:solidFill>
                  <a:srgbClr val="C00000"/>
                </a:solidFill>
                <a:latin typeface="Arial"/>
                <a:cs typeface="Arial"/>
              </a:rPr>
              <a:t>Adm</a:t>
            </a:r>
            <a:r>
              <a:rPr sz="1400" dirty="0">
                <a:solidFill>
                  <a:srgbClr val="C00000"/>
                </a:solidFill>
                <a:latin typeface="Arial"/>
                <a:cs typeface="Arial"/>
              </a:rPr>
              <a:t>i</a:t>
            </a:r>
            <a:r>
              <a:rPr sz="1400" spc="-8" dirty="0">
                <a:solidFill>
                  <a:srgbClr val="C00000"/>
                </a:solidFill>
                <a:latin typeface="Arial"/>
                <a:cs typeface="Arial"/>
              </a:rPr>
              <a:t>n</a:t>
            </a:r>
            <a:r>
              <a:rPr sz="1400" spc="-4" dirty="0">
                <a:solidFill>
                  <a:srgbClr val="C00000"/>
                </a:solidFill>
                <a:latin typeface="Arial"/>
                <a:cs typeface="Arial"/>
              </a:rPr>
              <a:t>ist</a:t>
            </a:r>
            <a:r>
              <a:rPr sz="1400" spc="-11" dirty="0">
                <a:solidFill>
                  <a:srgbClr val="C00000"/>
                </a:solidFill>
                <a:latin typeface="Arial"/>
                <a:cs typeface="Arial"/>
              </a:rPr>
              <a:t>r</a:t>
            </a:r>
            <a:r>
              <a:rPr sz="1400" spc="-8" dirty="0">
                <a:solidFill>
                  <a:srgbClr val="C00000"/>
                </a:solidFill>
                <a:latin typeface="Arial"/>
                <a:cs typeface="Arial"/>
              </a:rPr>
              <a:t>at</a:t>
            </a:r>
            <a:r>
              <a:rPr sz="1400" dirty="0">
                <a:solidFill>
                  <a:srgbClr val="C00000"/>
                </a:solidFill>
                <a:latin typeface="Arial"/>
                <a:cs typeface="Arial"/>
              </a:rPr>
              <a:t>i</a:t>
            </a:r>
            <a:r>
              <a:rPr sz="1400" spc="-8" dirty="0">
                <a:solidFill>
                  <a:srgbClr val="C00000"/>
                </a:solidFill>
                <a:latin typeface="Arial"/>
                <a:cs typeface="Arial"/>
              </a:rPr>
              <a:t>on</a:t>
            </a:r>
            <a:r>
              <a:rPr sz="1400" spc="-4" dirty="0">
                <a:solidFill>
                  <a:srgbClr val="C00000"/>
                </a:solidFill>
                <a:latin typeface="Arial"/>
                <a:cs typeface="Arial"/>
              </a:rPr>
              <a:t> f</a:t>
            </a:r>
            <a:r>
              <a:rPr sz="1400" spc="-11" dirty="0">
                <a:solidFill>
                  <a:srgbClr val="C00000"/>
                </a:solidFill>
                <a:latin typeface="Arial"/>
                <a:cs typeface="Arial"/>
              </a:rPr>
              <a:t>rom</a:t>
            </a:r>
            <a:r>
              <a:rPr sz="1400" spc="19" dirty="0">
                <a:solidFill>
                  <a:srgbClr val="C00000"/>
                </a:solidFill>
                <a:latin typeface="Arial"/>
                <a:cs typeface="Arial"/>
              </a:rPr>
              <a:t> </a:t>
            </a:r>
            <a:r>
              <a:rPr sz="1400" spc="-8" dirty="0">
                <a:solidFill>
                  <a:srgbClr val="C00000"/>
                </a:solidFill>
                <a:latin typeface="Arial"/>
                <a:cs typeface="Arial"/>
              </a:rPr>
              <a:t>g</a:t>
            </a:r>
            <a:r>
              <a:rPr sz="1400" dirty="0">
                <a:solidFill>
                  <a:srgbClr val="C00000"/>
                </a:solidFill>
                <a:latin typeface="Arial"/>
                <a:cs typeface="Arial"/>
              </a:rPr>
              <a:t>l</a:t>
            </a:r>
            <a:r>
              <a:rPr sz="1400" spc="-8" dirty="0">
                <a:solidFill>
                  <a:srgbClr val="C00000"/>
                </a:solidFill>
                <a:latin typeface="Arial"/>
                <a:cs typeface="Arial"/>
              </a:rPr>
              <a:t>a</a:t>
            </a:r>
            <a:r>
              <a:rPr sz="1400" spc="-4" dirty="0">
                <a:solidFill>
                  <a:srgbClr val="C00000"/>
                </a:solidFill>
                <a:latin typeface="Arial"/>
                <a:cs typeface="Arial"/>
              </a:rPr>
              <a:t>s</a:t>
            </a:r>
            <a:r>
              <a:rPr sz="1400" spc="-8" dirty="0">
                <a:solidFill>
                  <a:srgbClr val="C00000"/>
                </a:solidFill>
                <a:latin typeface="Arial"/>
                <a:cs typeface="Arial"/>
              </a:rPr>
              <a:t>s bott</a:t>
            </a:r>
            <a:r>
              <a:rPr sz="1400" dirty="0">
                <a:solidFill>
                  <a:srgbClr val="C00000"/>
                </a:solidFill>
                <a:latin typeface="Arial"/>
                <a:cs typeface="Arial"/>
              </a:rPr>
              <a:t>l</a:t>
            </a:r>
            <a:r>
              <a:rPr sz="1400" spc="-8" dirty="0">
                <a:solidFill>
                  <a:srgbClr val="C00000"/>
                </a:solidFill>
                <a:latin typeface="Arial"/>
                <a:cs typeface="Arial"/>
              </a:rPr>
              <a:t>es</a:t>
            </a:r>
            <a:r>
              <a:rPr sz="1400" spc="4" dirty="0">
                <a:solidFill>
                  <a:srgbClr val="C00000"/>
                </a:solidFill>
                <a:latin typeface="Arial"/>
                <a:cs typeface="Arial"/>
              </a:rPr>
              <a:t> </a:t>
            </a:r>
            <a:r>
              <a:rPr sz="1400" spc="-11" dirty="0">
                <a:solidFill>
                  <a:srgbClr val="C00000"/>
                </a:solidFill>
                <a:latin typeface="Arial"/>
                <a:cs typeface="Arial"/>
              </a:rPr>
              <a:t>r</a:t>
            </a:r>
            <a:r>
              <a:rPr sz="1400" spc="-8" dirty="0">
                <a:solidFill>
                  <a:srgbClr val="C00000"/>
                </a:solidFill>
                <a:latin typeface="Arial"/>
                <a:cs typeface="Arial"/>
              </a:rPr>
              <a:t>equ</a:t>
            </a:r>
            <a:r>
              <a:rPr sz="1400" dirty="0">
                <a:solidFill>
                  <a:srgbClr val="C00000"/>
                </a:solidFill>
                <a:latin typeface="Arial"/>
                <a:cs typeface="Arial"/>
              </a:rPr>
              <a:t>i</a:t>
            </a:r>
            <a:r>
              <a:rPr sz="1400" spc="-11" dirty="0">
                <a:solidFill>
                  <a:srgbClr val="C00000"/>
                </a:solidFill>
                <a:latin typeface="Arial"/>
                <a:cs typeface="Arial"/>
              </a:rPr>
              <a:t>r</a:t>
            </a:r>
            <a:r>
              <a:rPr sz="1400" spc="-8" dirty="0">
                <a:solidFill>
                  <a:srgbClr val="C00000"/>
                </a:solidFill>
                <a:latin typeface="Arial"/>
                <a:cs typeface="Arial"/>
              </a:rPr>
              <a:t>es a</a:t>
            </a:r>
            <a:r>
              <a:rPr sz="1400" spc="-4" dirty="0">
                <a:solidFill>
                  <a:srgbClr val="C00000"/>
                </a:solidFill>
                <a:latin typeface="Arial"/>
                <a:cs typeface="Arial"/>
              </a:rPr>
              <a:t> v</a:t>
            </a:r>
            <a:r>
              <a:rPr sz="1400" spc="-8" dirty="0">
                <a:solidFill>
                  <a:srgbClr val="C00000"/>
                </a:solidFill>
                <a:latin typeface="Arial"/>
                <a:cs typeface="Arial"/>
              </a:rPr>
              <a:t>ented</a:t>
            </a:r>
            <a:r>
              <a:rPr sz="1400" spc="8" dirty="0">
                <a:solidFill>
                  <a:srgbClr val="C00000"/>
                </a:solidFill>
                <a:latin typeface="Arial"/>
                <a:cs typeface="Arial"/>
              </a:rPr>
              <a:t> </a:t>
            </a:r>
            <a:r>
              <a:rPr sz="1400" spc="-4" dirty="0">
                <a:solidFill>
                  <a:srgbClr val="C00000"/>
                </a:solidFill>
                <a:latin typeface="Arial"/>
                <a:cs typeface="Arial"/>
              </a:rPr>
              <a:t>s</a:t>
            </a:r>
            <a:r>
              <a:rPr sz="1400" spc="-23" dirty="0">
                <a:solidFill>
                  <a:srgbClr val="C00000"/>
                </a:solidFill>
                <a:latin typeface="Arial"/>
                <a:cs typeface="Arial"/>
              </a:rPr>
              <a:t>y</a:t>
            </a:r>
            <a:r>
              <a:rPr sz="1400" spc="-4" dirty="0">
                <a:solidFill>
                  <a:srgbClr val="C00000"/>
                </a:solidFill>
                <a:latin typeface="Arial"/>
                <a:cs typeface="Arial"/>
              </a:rPr>
              <a:t>s</a:t>
            </a:r>
            <a:r>
              <a:rPr sz="1400" spc="-8" dirty="0">
                <a:solidFill>
                  <a:srgbClr val="C00000"/>
                </a:solidFill>
                <a:latin typeface="Arial"/>
                <a:cs typeface="Arial"/>
              </a:rPr>
              <a:t>tem.</a:t>
            </a:r>
            <a:r>
              <a:rPr sz="1400" spc="-38" dirty="0">
                <a:solidFill>
                  <a:srgbClr val="C00000"/>
                </a:solidFill>
                <a:latin typeface="Arial"/>
                <a:cs typeface="Arial"/>
              </a:rPr>
              <a:t> </a:t>
            </a:r>
            <a:r>
              <a:rPr lang="en-AU" sz="1400" spc="-38" dirty="0">
                <a:solidFill>
                  <a:srgbClr val="C00000"/>
                </a:solidFill>
                <a:latin typeface="Arial"/>
                <a:cs typeface="Arial"/>
              </a:rPr>
              <a:t>   </a:t>
            </a:r>
            <a:r>
              <a:rPr sz="1400" spc="-11" dirty="0">
                <a:solidFill>
                  <a:srgbClr val="C00000"/>
                </a:solidFill>
                <a:latin typeface="Arial"/>
                <a:cs typeface="Arial"/>
              </a:rPr>
              <a:t>A</a:t>
            </a:r>
            <a:r>
              <a:rPr sz="1400" spc="-71" dirty="0">
                <a:solidFill>
                  <a:srgbClr val="C00000"/>
                </a:solidFill>
                <a:latin typeface="Arial"/>
                <a:cs typeface="Arial"/>
              </a:rPr>
              <a:t> </a:t>
            </a:r>
            <a:r>
              <a:rPr sz="1400" spc="-4" dirty="0">
                <a:solidFill>
                  <a:srgbClr val="C00000"/>
                </a:solidFill>
                <a:latin typeface="Arial"/>
                <a:cs typeface="Arial"/>
              </a:rPr>
              <a:t>v</a:t>
            </a:r>
            <a:r>
              <a:rPr sz="1400" spc="-8" dirty="0">
                <a:solidFill>
                  <a:srgbClr val="C00000"/>
                </a:solidFill>
                <a:latin typeface="Arial"/>
                <a:cs typeface="Arial"/>
              </a:rPr>
              <a:t>ented</a:t>
            </a:r>
            <a:r>
              <a:rPr sz="1400" spc="8" dirty="0">
                <a:solidFill>
                  <a:srgbClr val="C00000"/>
                </a:solidFill>
                <a:latin typeface="Arial"/>
                <a:cs typeface="Arial"/>
              </a:rPr>
              <a:t> </a:t>
            </a:r>
            <a:r>
              <a:rPr sz="1400" spc="-4" dirty="0">
                <a:solidFill>
                  <a:srgbClr val="C00000"/>
                </a:solidFill>
                <a:latin typeface="Arial"/>
                <a:cs typeface="Arial"/>
              </a:rPr>
              <a:t>s</a:t>
            </a:r>
            <a:r>
              <a:rPr sz="1400" spc="-23" dirty="0">
                <a:solidFill>
                  <a:srgbClr val="C00000"/>
                </a:solidFill>
                <a:latin typeface="Arial"/>
                <a:cs typeface="Arial"/>
              </a:rPr>
              <a:t>y</a:t>
            </a:r>
            <a:r>
              <a:rPr sz="1400" spc="-4" dirty="0">
                <a:solidFill>
                  <a:srgbClr val="C00000"/>
                </a:solidFill>
                <a:latin typeface="Arial"/>
                <a:cs typeface="Arial"/>
              </a:rPr>
              <a:t>s</a:t>
            </a:r>
            <a:r>
              <a:rPr sz="1400" spc="-8" dirty="0">
                <a:solidFill>
                  <a:srgbClr val="C00000"/>
                </a:solidFill>
                <a:latin typeface="Arial"/>
                <a:cs typeface="Arial"/>
              </a:rPr>
              <a:t>tem</a:t>
            </a:r>
            <a:r>
              <a:rPr sz="1400" spc="19" dirty="0">
                <a:solidFill>
                  <a:srgbClr val="C00000"/>
                </a:solidFill>
                <a:latin typeface="Arial"/>
                <a:cs typeface="Arial"/>
              </a:rPr>
              <a:t> </a:t>
            </a:r>
            <a:r>
              <a:rPr sz="1400" spc="-4" dirty="0">
                <a:solidFill>
                  <a:srgbClr val="C00000"/>
                </a:solidFill>
                <a:latin typeface="Arial"/>
                <a:cs typeface="Arial"/>
              </a:rPr>
              <a:t>c</a:t>
            </a:r>
            <a:r>
              <a:rPr sz="1400" spc="-8" dirty="0">
                <a:solidFill>
                  <a:srgbClr val="C00000"/>
                </a:solidFill>
                <a:latin typeface="Arial"/>
                <a:cs typeface="Arial"/>
              </a:rPr>
              <a:t>an</a:t>
            </a:r>
            <a:r>
              <a:rPr sz="1400" spc="-4" dirty="0">
                <a:solidFill>
                  <a:srgbClr val="C00000"/>
                </a:solidFill>
                <a:latin typeface="Arial"/>
                <a:cs typeface="Arial"/>
              </a:rPr>
              <a:t> </a:t>
            </a:r>
            <a:r>
              <a:rPr sz="1400" spc="-8" dirty="0">
                <a:solidFill>
                  <a:srgbClr val="C00000"/>
                </a:solidFill>
                <a:latin typeface="Arial"/>
                <a:cs typeface="Arial"/>
              </a:rPr>
              <a:t>be</a:t>
            </a:r>
            <a:r>
              <a:rPr sz="1400" spc="8" dirty="0">
                <a:solidFill>
                  <a:srgbClr val="C00000"/>
                </a:solidFill>
                <a:latin typeface="Arial"/>
                <a:cs typeface="Arial"/>
              </a:rPr>
              <a:t> </a:t>
            </a:r>
            <a:r>
              <a:rPr sz="1400" dirty="0">
                <a:solidFill>
                  <a:srgbClr val="C00000"/>
                </a:solidFill>
                <a:latin typeface="Arial"/>
                <a:cs typeface="Arial"/>
              </a:rPr>
              <a:t>i</a:t>
            </a:r>
            <a:r>
              <a:rPr sz="1400" spc="-8" dirty="0">
                <a:solidFill>
                  <a:srgbClr val="C00000"/>
                </a:solidFill>
                <a:latin typeface="Arial"/>
                <a:cs typeface="Arial"/>
              </a:rPr>
              <a:t>n</a:t>
            </a:r>
            <a:r>
              <a:rPr sz="1400" spc="-11" dirty="0">
                <a:solidFill>
                  <a:srgbClr val="C00000"/>
                </a:solidFill>
                <a:latin typeface="Arial"/>
                <a:cs typeface="Arial"/>
              </a:rPr>
              <a:t> </a:t>
            </a:r>
            <a:r>
              <a:rPr sz="1400" spc="-8" dirty="0">
                <a:solidFill>
                  <a:srgbClr val="C00000"/>
                </a:solidFill>
                <a:latin typeface="Arial"/>
                <a:cs typeface="Arial"/>
              </a:rPr>
              <a:t>the fo</a:t>
            </a:r>
            <a:r>
              <a:rPr sz="1400" spc="-11" dirty="0">
                <a:solidFill>
                  <a:srgbClr val="C00000"/>
                </a:solidFill>
                <a:latin typeface="Arial"/>
                <a:cs typeface="Arial"/>
              </a:rPr>
              <a:t>rm</a:t>
            </a:r>
            <a:r>
              <a:rPr sz="1400" spc="19" dirty="0">
                <a:solidFill>
                  <a:srgbClr val="C00000"/>
                </a:solidFill>
                <a:latin typeface="Arial"/>
                <a:cs typeface="Arial"/>
              </a:rPr>
              <a:t> </a:t>
            </a:r>
            <a:r>
              <a:rPr sz="1400" spc="-8" dirty="0">
                <a:solidFill>
                  <a:srgbClr val="C00000"/>
                </a:solidFill>
                <a:latin typeface="Arial"/>
                <a:cs typeface="Arial"/>
              </a:rPr>
              <a:t>of</a:t>
            </a:r>
            <a:r>
              <a:rPr sz="1400" spc="8" dirty="0">
                <a:solidFill>
                  <a:srgbClr val="C00000"/>
                </a:solidFill>
                <a:latin typeface="Arial"/>
                <a:cs typeface="Arial"/>
              </a:rPr>
              <a:t> </a:t>
            </a:r>
            <a:r>
              <a:rPr sz="1400" spc="-8" dirty="0">
                <a:solidFill>
                  <a:srgbClr val="C00000"/>
                </a:solidFill>
                <a:latin typeface="Arial"/>
                <a:cs typeface="Arial"/>
              </a:rPr>
              <a:t>a</a:t>
            </a:r>
            <a:r>
              <a:rPr sz="1400" spc="8" dirty="0">
                <a:solidFill>
                  <a:srgbClr val="C00000"/>
                </a:solidFill>
                <a:latin typeface="Arial"/>
                <a:cs typeface="Arial"/>
              </a:rPr>
              <a:t> </a:t>
            </a:r>
            <a:r>
              <a:rPr sz="1400" spc="-4" dirty="0">
                <a:solidFill>
                  <a:srgbClr val="C00000"/>
                </a:solidFill>
                <a:latin typeface="Arial"/>
                <a:cs typeface="Arial"/>
              </a:rPr>
              <a:t>v</a:t>
            </a:r>
            <a:r>
              <a:rPr sz="1400" spc="-8" dirty="0">
                <a:solidFill>
                  <a:srgbClr val="C00000"/>
                </a:solidFill>
                <a:latin typeface="Arial"/>
                <a:cs typeface="Arial"/>
              </a:rPr>
              <a:t>ented</a:t>
            </a:r>
            <a:r>
              <a:rPr sz="1400" spc="-4" dirty="0">
                <a:solidFill>
                  <a:srgbClr val="C00000"/>
                </a:solidFill>
                <a:latin typeface="Arial"/>
                <a:cs typeface="Arial"/>
              </a:rPr>
              <a:t> s</a:t>
            </a:r>
            <a:r>
              <a:rPr sz="1400" spc="-8" dirty="0">
                <a:solidFill>
                  <a:srgbClr val="C00000"/>
                </a:solidFill>
                <a:latin typeface="Arial"/>
                <a:cs typeface="Arial"/>
              </a:rPr>
              <a:t>p</a:t>
            </a:r>
            <a:r>
              <a:rPr sz="1400" spc="-4" dirty="0">
                <a:solidFill>
                  <a:srgbClr val="C00000"/>
                </a:solidFill>
                <a:latin typeface="Arial"/>
                <a:cs typeface="Arial"/>
              </a:rPr>
              <a:t>ik</a:t>
            </a:r>
            <a:r>
              <a:rPr sz="1400" spc="-8" dirty="0">
                <a:solidFill>
                  <a:srgbClr val="C00000"/>
                </a:solidFill>
                <a:latin typeface="Arial"/>
                <a:cs typeface="Arial"/>
              </a:rPr>
              <a:t>e</a:t>
            </a:r>
            <a:r>
              <a:rPr sz="1400" spc="-11" dirty="0">
                <a:solidFill>
                  <a:srgbClr val="C00000"/>
                </a:solidFill>
                <a:latin typeface="Arial"/>
                <a:cs typeface="Arial"/>
              </a:rPr>
              <a:t> </a:t>
            </a:r>
            <a:r>
              <a:rPr sz="1400" spc="-8" dirty="0">
                <a:solidFill>
                  <a:srgbClr val="C00000"/>
                </a:solidFill>
                <a:latin typeface="Arial"/>
                <a:cs typeface="Arial"/>
              </a:rPr>
              <a:t>adapto</a:t>
            </a:r>
            <a:r>
              <a:rPr sz="1400" spc="-75" dirty="0">
                <a:solidFill>
                  <a:srgbClr val="C00000"/>
                </a:solidFill>
                <a:latin typeface="Arial"/>
                <a:cs typeface="Arial"/>
              </a:rPr>
              <a:t>r</a:t>
            </a:r>
            <a:r>
              <a:rPr sz="1400" spc="-4" dirty="0">
                <a:solidFill>
                  <a:srgbClr val="C00000"/>
                </a:solidFill>
                <a:latin typeface="Arial"/>
                <a:cs typeface="Arial"/>
              </a:rPr>
              <a:t>,</a:t>
            </a:r>
            <a:r>
              <a:rPr sz="1400" spc="15" dirty="0">
                <a:solidFill>
                  <a:srgbClr val="C00000"/>
                </a:solidFill>
                <a:latin typeface="Arial"/>
                <a:cs typeface="Arial"/>
              </a:rPr>
              <a:t> </a:t>
            </a:r>
            <a:r>
              <a:rPr sz="1400" spc="-8" dirty="0">
                <a:solidFill>
                  <a:srgbClr val="C00000"/>
                </a:solidFill>
                <a:latin typeface="Arial"/>
                <a:cs typeface="Arial"/>
              </a:rPr>
              <a:t>a</a:t>
            </a:r>
            <a:r>
              <a:rPr sz="1400" spc="-4" dirty="0">
                <a:solidFill>
                  <a:srgbClr val="C00000"/>
                </a:solidFill>
                <a:latin typeface="Arial"/>
                <a:cs typeface="Arial"/>
              </a:rPr>
              <a:t> si</a:t>
            </a:r>
            <a:r>
              <a:rPr sz="1400" spc="-8" dirty="0">
                <a:solidFill>
                  <a:srgbClr val="C00000"/>
                </a:solidFill>
                <a:latin typeface="Arial"/>
                <a:cs typeface="Arial"/>
              </a:rPr>
              <a:t>de</a:t>
            </a:r>
            <a:r>
              <a:rPr sz="1400" spc="-11" dirty="0">
                <a:solidFill>
                  <a:srgbClr val="C00000"/>
                </a:solidFill>
                <a:latin typeface="Arial"/>
                <a:cs typeface="Arial"/>
              </a:rPr>
              <a:t> </a:t>
            </a:r>
            <a:r>
              <a:rPr sz="1400" spc="-4" dirty="0">
                <a:solidFill>
                  <a:srgbClr val="C00000"/>
                </a:solidFill>
                <a:latin typeface="Arial"/>
                <a:cs typeface="Arial"/>
              </a:rPr>
              <a:t>v</a:t>
            </a:r>
            <a:r>
              <a:rPr sz="1400" spc="-8" dirty="0">
                <a:solidFill>
                  <a:srgbClr val="C00000"/>
                </a:solidFill>
                <a:latin typeface="Arial"/>
                <a:cs typeface="Arial"/>
              </a:rPr>
              <a:t>ent</a:t>
            </a:r>
            <a:r>
              <a:rPr sz="1400" spc="8" dirty="0">
                <a:solidFill>
                  <a:srgbClr val="C00000"/>
                </a:solidFill>
                <a:latin typeface="Arial"/>
                <a:cs typeface="Arial"/>
              </a:rPr>
              <a:t> </a:t>
            </a:r>
            <a:r>
              <a:rPr sz="1400" dirty="0">
                <a:solidFill>
                  <a:srgbClr val="C00000"/>
                </a:solidFill>
                <a:latin typeface="Arial"/>
                <a:cs typeface="Arial"/>
              </a:rPr>
              <a:t>i</a:t>
            </a:r>
            <a:r>
              <a:rPr sz="1400" spc="-8" dirty="0">
                <a:solidFill>
                  <a:srgbClr val="C00000"/>
                </a:solidFill>
                <a:latin typeface="Arial"/>
                <a:cs typeface="Arial"/>
              </a:rPr>
              <a:t>n</a:t>
            </a:r>
            <a:r>
              <a:rPr sz="1400" spc="-4" dirty="0">
                <a:solidFill>
                  <a:srgbClr val="C00000"/>
                </a:solidFill>
                <a:latin typeface="Arial"/>
                <a:cs typeface="Arial"/>
              </a:rPr>
              <a:t> </a:t>
            </a:r>
            <a:r>
              <a:rPr sz="1400" spc="-8" dirty="0">
                <a:solidFill>
                  <a:srgbClr val="C00000"/>
                </a:solidFill>
                <a:latin typeface="Arial"/>
                <a:cs typeface="Arial"/>
              </a:rPr>
              <a:t>an IV</a:t>
            </a:r>
            <a:r>
              <a:rPr sz="1400" spc="8" dirty="0">
                <a:solidFill>
                  <a:srgbClr val="C00000"/>
                </a:solidFill>
                <a:latin typeface="Arial"/>
                <a:cs typeface="Arial"/>
              </a:rPr>
              <a:t> </a:t>
            </a:r>
            <a:r>
              <a:rPr sz="1400" dirty="0">
                <a:solidFill>
                  <a:srgbClr val="C00000"/>
                </a:solidFill>
                <a:latin typeface="Arial"/>
                <a:cs typeface="Arial"/>
              </a:rPr>
              <a:t>li</a:t>
            </a:r>
            <a:r>
              <a:rPr sz="1400" spc="-8" dirty="0">
                <a:solidFill>
                  <a:srgbClr val="C00000"/>
                </a:solidFill>
                <a:latin typeface="Arial"/>
                <a:cs typeface="Arial"/>
              </a:rPr>
              <a:t>ne</a:t>
            </a:r>
            <a:r>
              <a:rPr sz="1400" spc="-19" dirty="0">
                <a:solidFill>
                  <a:srgbClr val="C00000"/>
                </a:solidFill>
                <a:latin typeface="Arial"/>
                <a:cs typeface="Arial"/>
              </a:rPr>
              <a:t> </a:t>
            </a:r>
            <a:r>
              <a:rPr sz="1400" spc="-8" dirty="0">
                <a:solidFill>
                  <a:srgbClr val="C00000"/>
                </a:solidFill>
                <a:latin typeface="Arial"/>
                <a:cs typeface="Arial"/>
              </a:rPr>
              <a:t>or</a:t>
            </a:r>
            <a:r>
              <a:rPr sz="1400" spc="11" dirty="0">
                <a:solidFill>
                  <a:srgbClr val="C00000"/>
                </a:solidFill>
                <a:latin typeface="Arial"/>
                <a:cs typeface="Arial"/>
              </a:rPr>
              <a:t> </a:t>
            </a:r>
            <a:r>
              <a:rPr sz="1400" spc="-8" dirty="0">
                <a:solidFill>
                  <a:srgbClr val="C00000"/>
                </a:solidFill>
                <a:latin typeface="Arial"/>
                <a:cs typeface="Arial"/>
              </a:rPr>
              <a:t>an</a:t>
            </a:r>
            <a:r>
              <a:rPr sz="1400" spc="-4" dirty="0">
                <a:solidFill>
                  <a:srgbClr val="C00000"/>
                </a:solidFill>
                <a:latin typeface="Arial"/>
                <a:cs typeface="Arial"/>
              </a:rPr>
              <a:t> </a:t>
            </a:r>
            <a:r>
              <a:rPr sz="1400" spc="-8" dirty="0">
                <a:solidFill>
                  <a:srgbClr val="C00000"/>
                </a:solidFill>
                <a:latin typeface="Arial"/>
                <a:cs typeface="Arial"/>
              </a:rPr>
              <a:t>a</a:t>
            </a:r>
            <a:r>
              <a:rPr sz="1400" dirty="0">
                <a:solidFill>
                  <a:srgbClr val="C00000"/>
                </a:solidFill>
                <a:latin typeface="Arial"/>
                <a:cs typeface="Arial"/>
              </a:rPr>
              <a:t>i</a:t>
            </a:r>
            <a:r>
              <a:rPr sz="1400" spc="-11" dirty="0">
                <a:solidFill>
                  <a:srgbClr val="C00000"/>
                </a:solidFill>
                <a:latin typeface="Arial"/>
                <a:cs typeface="Arial"/>
              </a:rPr>
              <a:t>r</a:t>
            </a:r>
            <a:r>
              <a:rPr sz="1400" spc="-23" dirty="0">
                <a:solidFill>
                  <a:srgbClr val="C00000"/>
                </a:solidFill>
                <a:latin typeface="Arial"/>
                <a:cs typeface="Arial"/>
              </a:rPr>
              <a:t>w</a:t>
            </a:r>
            <a:r>
              <a:rPr sz="1400" spc="-8" dirty="0">
                <a:solidFill>
                  <a:srgbClr val="C00000"/>
                </a:solidFill>
                <a:latin typeface="Arial"/>
                <a:cs typeface="Arial"/>
              </a:rPr>
              <a:t>ay</a:t>
            </a:r>
            <a:r>
              <a:rPr sz="1400" spc="11" dirty="0">
                <a:solidFill>
                  <a:srgbClr val="C00000"/>
                </a:solidFill>
                <a:latin typeface="Arial"/>
                <a:cs typeface="Arial"/>
              </a:rPr>
              <a:t> </a:t>
            </a:r>
            <a:r>
              <a:rPr sz="1400" spc="-8" dirty="0">
                <a:solidFill>
                  <a:srgbClr val="C00000"/>
                </a:solidFill>
                <a:latin typeface="Arial"/>
                <a:cs typeface="Arial"/>
              </a:rPr>
              <a:t>need</a:t>
            </a:r>
            <a:r>
              <a:rPr sz="1400" dirty="0">
                <a:solidFill>
                  <a:srgbClr val="C00000"/>
                </a:solidFill>
                <a:latin typeface="Arial"/>
                <a:cs typeface="Arial"/>
              </a:rPr>
              <a:t>l</a:t>
            </a:r>
            <a:r>
              <a:rPr sz="1400" spc="-8" dirty="0">
                <a:solidFill>
                  <a:srgbClr val="C00000"/>
                </a:solidFill>
                <a:latin typeface="Arial"/>
                <a:cs typeface="Arial"/>
              </a:rPr>
              <a:t>e.</a:t>
            </a:r>
            <a:endParaRPr sz="1400" dirty="0">
              <a:latin typeface="Arial"/>
              <a:cs typeface="Arial"/>
            </a:endParaRPr>
          </a:p>
          <a:p>
            <a:pPr marL="63341" marR="2357914">
              <a:lnSpc>
                <a:spcPct val="120000"/>
              </a:lnSpc>
              <a:spcBef>
                <a:spcPts val="735"/>
              </a:spcBef>
            </a:pPr>
            <a:r>
              <a:rPr sz="1400" spc="-11" dirty="0">
                <a:latin typeface="Arial"/>
                <a:cs typeface="Arial"/>
              </a:rPr>
              <a:t>T</a:t>
            </a:r>
            <a:r>
              <a:rPr sz="1400" spc="-8" dirty="0">
                <a:latin typeface="Arial"/>
                <a:cs typeface="Arial"/>
              </a:rPr>
              <a:t>he</a:t>
            </a:r>
            <a:r>
              <a:rPr sz="1400" spc="8" dirty="0">
                <a:latin typeface="Arial"/>
                <a:cs typeface="Arial"/>
              </a:rPr>
              <a:t> </a:t>
            </a:r>
            <a:r>
              <a:rPr sz="1400" spc="-8" dirty="0">
                <a:latin typeface="Arial"/>
                <a:cs typeface="Arial"/>
              </a:rPr>
              <a:t>p</a:t>
            </a:r>
            <a:r>
              <a:rPr sz="1400" spc="-11" dirty="0">
                <a:latin typeface="Arial"/>
                <a:cs typeface="Arial"/>
              </a:rPr>
              <a:t>r</a:t>
            </a:r>
            <a:r>
              <a:rPr sz="1400" spc="-8" dirty="0">
                <a:latin typeface="Arial"/>
                <a:cs typeface="Arial"/>
              </a:rPr>
              <a:t>odu</a:t>
            </a:r>
            <a:r>
              <a:rPr sz="1400" spc="-4" dirty="0">
                <a:latin typeface="Arial"/>
                <a:cs typeface="Arial"/>
              </a:rPr>
              <a:t>ct</a:t>
            </a:r>
            <a:r>
              <a:rPr sz="1400" spc="8" dirty="0">
                <a:latin typeface="Arial"/>
                <a:cs typeface="Arial"/>
              </a:rPr>
              <a:t> </a:t>
            </a:r>
            <a:r>
              <a:rPr sz="1400" spc="-8" dirty="0">
                <a:latin typeface="Arial"/>
                <a:cs typeface="Arial"/>
              </a:rPr>
              <a:t>does</a:t>
            </a:r>
            <a:r>
              <a:rPr sz="1400" dirty="0">
                <a:latin typeface="Arial"/>
                <a:cs typeface="Arial"/>
              </a:rPr>
              <a:t> </a:t>
            </a:r>
            <a:r>
              <a:rPr sz="1400" spc="-8" dirty="0">
                <a:latin typeface="Arial"/>
                <a:cs typeface="Arial"/>
              </a:rPr>
              <a:t>not</a:t>
            </a:r>
            <a:r>
              <a:rPr sz="1400" spc="8" dirty="0">
                <a:latin typeface="Arial"/>
                <a:cs typeface="Arial"/>
              </a:rPr>
              <a:t> </a:t>
            </a:r>
            <a:r>
              <a:rPr sz="1400" spc="-4" dirty="0">
                <a:latin typeface="Arial"/>
                <a:cs typeface="Arial"/>
              </a:rPr>
              <a:t>c</a:t>
            </a:r>
            <a:r>
              <a:rPr sz="1400" spc="-8" dirty="0">
                <a:latin typeface="Arial"/>
                <a:cs typeface="Arial"/>
              </a:rPr>
              <a:t>onta</a:t>
            </a:r>
            <a:r>
              <a:rPr sz="1400" dirty="0">
                <a:latin typeface="Arial"/>
                <a:cs typeface="Arial"/>
              </a:rPr>
              <a:t>i</a:t>
            </a:r>
            <a:r>
              <a:rPr sz="1400" spc="-8" dirty="0">
                <a:latin typeface="Arial"/>
                <a:cs typeface="Arial"/>
              </a:rPr>
              <a:t>n</a:t>
            </a:r>
            <a:r>
              <a:rPr sz="1400" spc="-4" dirty="0">
                <a:latin typeface="Arial"/>
                <a:cs typeface="Arial"/>
              </a:rPr>
              <a:t> </a:t>
            </a:r>
            <a:r>
              <a:rPr sz="1400" spc="-8" dirty="0">
                <a:latin typeface="Arial"/>
                <a:cs typeface="Arial"/>
              </a:rPr>
              <a:t>any</a:t>
            </a:r>
            <a:r>
              <a:rPr sz="1400" spc="4" dirty="0">
                <a:latin typeface="Arial"/>
                <a:cs typeface="Arial"/>
              </a:rPr>
              <a:t> </a:t>
            </a:r>
            <a:r>
              <a:rPr sz="1400" spc="-8" dirty="0">
                <a:latin typeface="Arial"/>
                <a:cs typeface="Arial"/>
              </a:rPr>
              <a:t>p</a:t>
            </a:r>
            <a:r>
              <a:rPr sz="1400" spc="-11" dirty="0">
                <a:latin typeface="Arial"/>
                <a:cs typeface="Arial"/>
              </a:rPr>
              <a:t>r</a:t>
            </a:r>
            <a:r>
              <a:rPr sz="1400" spc="-8" dirty="0">
                <a:latin typeface="Arial"/>
                <a:cs typeface="Arial"/>
              </a:rPr>
              <a:t>e</a:t>
            </a:r>
            <a:r>
              <a:rPr sz="1400" spc="-4" dirty="0">
                <a:latin typeface="Arial"/>
                <a:cs typeface="Arial"/>
              </a:rPr>
              <a:t>s</a:t>
            </a:r>
            <a:r>
              <a:rPr sz="1400" spc="-8" dirty="0">
                <a:latin typeface="Arial"/>
                <a:cs typeface="Arial"/>
              </a:rPr>
              <a:t>e</a:t>
            </a:r>
            <a:r>
              <a:rPr sz="1400" spc="-11" dirty="0">
                <a:latin typeface="Arial"/>
                <a:cs typeface="Arial"/>
              </a:rPr>
              <a:t>r</a:t>
            </a:r>
            <a:r>
              <a:rPr sz="1400" spc="-4" dirty="0">
                <a:latin typeface="Arial"/>
                <a:cs typeface="Arial"/>
              </a:rPr>
              <a:t>v</a:t>
            </a:r>
            <a:r>
              <a:rPr sz="1400" spc="-8" dirty="0">
                <a:latin typeface="Arial"/>
                <a:cs typeface="Arial"/>
              </a:rPr>
              <a:t>at</a:t>
            </a:r>
            <a:r>
              <a:rPr sz="1400" spc="-4" dirty="0">
                <a:latin typeface="Arial"/>
                <a:cs typeface="Arial"/>
              </a:rPr>
              <a:t>iv</a:t>
            </a:r>
            <a:r>
              <a:rPr sz="1400" spc="-8" dirty="0">
                <a:latin typeface="Arial"/>
                <a:cs typeface="Arial"/>
              </a:rPr>
              <a:t>e</a:t>
            </a:r>
            <a:r>
              <a:rPr sz="1400" spc="-4" dirty="0">
                <a:latin typeface="Arial"/>
                <a:cs typeface="Arial"/>
              </a:rPr>
              <a:t> </a:t>
            </a:r>
            <a:r>
              <a:rPr sz="1400" spc="-8" dirty="0">
                <a:latin typeface="Arial"/>
                <a:cs typeface="Arial"/>
              </a:rPr>
              <a:t>or ant</a:t>
            </a:r>
            <a:r>
              <a:rPr sz="1400" dirty="0">
                <a:latin typeface="Arial"/>
                <a:cs typeface="Arial"/>
              </a:rPr>
              <a:t>i</a:t>
            </a:r>
            <a:r>
              <a:rPr sz="1400" spc="-11" dirty="0">
                <a:latin typeface="Arial"/>
                <a:cs typeface="Arial"/>
              </a:rPr>
              <a:t>m</a:t>
            </a:r>
            <a:r>
              <a:rPr sz="1400" spc="-4" dirty="0">
                <a:latin typeface="Arial"/>
                <a:cs typeface="Arial"/>
              </a:rPr>
              <a:t>ic</a:t>
            </a:r>
            <a:r>
              <a:rPr sz="1400" spc="-11" dirty="0">
                <a:latin typeface="Arial"/>
                <a:cs typeface="Arial"/>
              </a:rPr>
              <a:t>r</a:t>
            </a:r>
            <a:r>
              <a:rPr sz="1400" spc="-8" dirty="0">
                <a:latin typeface="Arial"/>
                <a:cs typeface="Arial"/>
              </a:rPr>
              <a:t>ob</a:t>
            </a:r>
            <a:r>
              <a:rPr sz="1400" dirty="0">
                <a:latin typeface="Arial"/>
                <a:cs typeface="Arial"/>
              </a:rPr>
              <a:t>i</a:t>
            </a:r>
            <a:r>
              <a:rPr sz="1400" spc="-8" dirty="0">
                <a:latin typeface="Arial"/>
                <a:cs typeface="Arial"/>
              </a:rPr>
              <a:t>al</a:t>
            </a:r>
            <a:r>
              <a:rPr sz="1400" spc="-15" dirty="0">
                <a:latin typeface="Arial"/>
                <a:cs typeface="Arial"/>
              </a:rPr>
              <a:t> </a:t>
            </a:r>
            <a:r>
              <a:rPr sz="1400" spc="-8" dirty="0">
                <a:latin typeface="Arial"/>
                <a:cs typeface="Arial"/>
              </a:rPr>
              <a:t>p</a:t>
            </a:r>
            <a:r>
              <a:rPr sz="1400" spc="-11" dirty="0">
                <a:latin typeface="Arial"/>
                <a:cs typeface="Arial"/>
              </a:rPr>
              <a:t>r</a:t>
            </a:r>
            <a:r>
              <a:rPr sz="1400" spc="-8" dirty="0">
                <a:latin typeface="Arial"/>
                <a:cs typeface="Arial"/>
              </a:rPr>
              <a:t>ote</a:t>
            </a:r>
            <a:r>
              <a:rPr sz="1400" spc="-4" dirty="0">
                <a:latin typeface="Arial"/>
                <a:cs typeface="Arial"/>
              </a:rPr>
              <a:t>ct</a:t>
            </a:r>
            <a:r>
              <a:rPr sz="1400" dirty="0">
                <a:latin typeface="Arial"/>
                <a:cs typeface="Arial"/>
              </a:rPr>
              <a:t>i</a:t>
            </a:r>
            <a:r>
              <a:rPr sz="1400" spc="-8" dirty="0">
                <a:latin typeface="Arial"/>
                <a:cs typeface="Arial"/>
              </a:rPr>
              <a:t>on,</a:t>
            </a:r>
            <a:r>
              <a:rPr sz="1400" spc="15" dirty="0">
                <a:latin typeface="Arial"/>
                <a:cs typeface="Arial"/>
              </a:rPr>
              <a:t> </a:t>
            </a:r>
            <a:r>
              <a:rPr sz="1400" spc="-8" dirty="0">
                <a:latin typeface="Arial"/>
                <a:cs typeface="Arial"/>
              </a:rPr>
              <a:t>ea</a:t>
            </a:r>
            <a:r>
              <a:rPr sz="1400" spc="-4" dirty="0">
                <a:latin typeface="Arial"/>
                <a:cs typeface="Arial"/>
              </a:rPr>
              <a:t>c</a:t>
            </a:r>
            <a:r>
              <a:rPr sz="1400" spc="-8" dirty="0">
                <a:latin typeface="Arial"/>
                <a:cs typeface="Arial"/>
              </a:rPr>
              <a:t>h</a:t>
            </a:r>
            <a:r>
              <a:rPr sz="1400" spc="-4" dirty="0">
                <a:latin typeface="Arial"/>
                <a:cs typeface="Arial"/>
              </a:rPr>
              <a:t> vi</a:t>
            </a:r>
            <a:r>
              <a:rPr sz="1400" spc="-8" dirty="0">
                <a:latin typeface="Arial"/>
                <a:cs typeface="Arial"/>
              </a:rPr>
              <a:t>al</a:t>
            </a:r>
            <a:r>
              <a:rPr sz="1400" spc="-15" dirty="0">
                <a:latin typeface="Arial"/>
                <a:cs typeface="Arial"/>
              </a:rPr>
              <a:t> </a:t>
            </a:r>
            <a:r>
              <a:rPr sz="1400" spc="-4" dirty="0">
                <a:latin typeface="Arial"/>
                <a:cs typeface="Arial"/>
              </a:rPr>
              <a:t>s</a:t>
            </a:r>
            <a:r>
              <a:rPr sz="1400" spc="-8" dirty="0">
                <a:latin typeface="Arial"/>
                <a:cs typeface="Arial"/>
              </a:rPr>
              <a:t>hou</a:t>
            </a:r>
            <a:r>
              <a:rPr sz="1400" dirty="0">
                <a:latin typeface="Arial"/>
                <a:cs typeface="Arial"/>
              </a:rPr>
              <a:t>l</a:t>
            </a:r>
            <a:r>
              <a:rPr sz="1400" spc="-8" dirty="0">
                <a:latin typeface="Arial"/>
                <a:cs typeface="Arial"/>
              </a:rPr>
              <a:t>d</a:t>
            </a:r>
            <a:r>
              <a:rPr sz="1400" spc="-11" dirty="0">
                <a:latin typeface="Arial"/>
                <a:cs typeface="Arial"/>
              </a:rPr>
              <a:t> </a:t>
            </a:r>
            <a:r>
              <a:rPr sz="1400" spc="-8" dirty="0">
                <a:latin typeface="Arial"/>
                <a:cs typeface="Arial"/>
              </a:rPr>
              <a:t>be</a:t>
            </a:r>
            <a:r>
              <a:rPr sz="1400" spc="-4" dirty="0">
                <a:latin typeface="Arial"/>
                <a:cs typeface="Arial"/>
              </a:rPr>
              <a:t> c</a:t>
            </a:r>
            <a:r>
              <a:rPr sz="1400" spc="-11" dirty="0">
                <a:latin typeface="Arial"/>
                <a:cs typeface="Arial"/>
              </a:rPr>
              <a:t>omp</a:t>
            </a:r>
            <a:r>
              <a:rPr sz="1400" dirty="0">
                <a:latin typeface="Arial"/>
                <a:cs typeface="Arial"/>
              </a:rPr>
              <a:t>l</a:t>
            </a:r>
            <a:r>
              <a:rPr sz="1400" spc="-8" dirty="0">
                <a:latin typeface="Arial"/>
                <a:cs typeface="Arial"/>
              </a:rPr>
              <a:t>eted</a:t>
            </a:r>
            <a:r>
              <a:rPr sz="1400" spc="-4" dirty="0">
                <a:latin typeface="Arial"/>
                <a:cs typeface="Arial"/>
              </a:rPr>
              <a:t> </a:t>
            </a:r>
            <a:r>
              <a:rPr sz="1400" spc="-23" dirty="0">
                <a:latin typeface="Arial"/>
                <a:cs typeface="Arial"/>
              </a:rPr>
              <a:t>w</a:t>
            </a:r>
            <a:r>
              <a:rPr sz="1400" dirty="0">
                <a:latin typeface="Arial"/>
                <a:cs typeface="Arial"/>
              </a:rPr>
              <a:t>i</a:t>
            </a:r>
            <a:r>
              <a:rPr sz="1400" spc="-8" dirty="0">
                <a:latin typeface="Arial"/>
                <a:cs typeface="Arial"/>
              </a:rPr>
              <a:t>th</a:t>
            </a:r>
            <a:r>
              <a:rPr sz="1400" dirty="0">
                <a:latin typeface="Arial"/>
                <a:cs typeface="Arial"/>
              </a:rPr>
              <a:t>i</a:t>
            </a:r>
            <a:r>
              <a:rPr sz="1400" spc="-8" dirty="0">
                <a:latin typeface="Arial"/>
                <a:cs typeface="Arial"/>
              </a:rPr>
              <a:t>n</a:t>
            </a:r>
            <a:r>
              <a:rPr sz="1400" spc="-4" dirty="0">
                <a:latin typeface="Arial"/>
                <a:cs typeface="Arial"/>
              </a:rPr>
              <a:t> </a:t>
            </a:r>
            <a:r>
              <a:rPr sz="1400" spc="-8" dirty="0">
                <a:solidFill>
                  <a:srgbClr val="00B0F0"/>
                </a:solidFill>
                <a:latin typeface="Arial"/>
                <a:cs typeface="Arial"/>
              </a:rPr>
              <a:t>4</a:t>
            </a:r>
            <a:r>
              <a:rPr sz="1400" spc="8" dirty="0">
                <a:solidFill>
                  <a:srgbClr val="00B0F0"/>
                </a:solidFill>
                <a:latin typeface="Arial"/>
                <a:cs typeface="Arial"/>
              </a:rPr>
              <a:t> </a:t>
            </a:r>
            <a:r>
              <a:rPr sz="1400" spc="-8" dirty="0">
                <a:solidFill>
                  <a:srgbClr val="00B0F0"/>
                </a:solidFill>
                <a:latin typeface="Arial"/>
                <a:cs typeface="Arial"/>
              </a:rPr>
              <a:t>hou</a:t>
            </a:r>
            <a:r>
              <a:rPr sz="1400" spc="-11" dirty="0">
                <a:solidFill>
                  <a:srgbClr val="00B0F0"/>
                </a:solidFill>
                <a:latin typeface="Arial"/>
                <a:cs typeface="Arial"/>
              </a:rPr>
              <a:t>r</a:t>
            </a:r>
            <a:r>
              <a:rPr sz="1400" spc="-8" dirty="0">
                <a:solidFill>
                  <a:srgbClr val="00B0F0"/>
                </a:solidFill>
                <a:latin typeface="Arial"/>
                <a:cs typeface="Arial"/>
              </a:rPr>
              <a:t>s</a:t>
            </a:r>
            <a:r>
              <a:rPr sz="1400" spc="8" dirty="0">
                <a:solidFill>
                  <a:srgbClr val="00B0F0"/>
                </a:solidFill>
                <a:latin typeface="Arial"/>
                <a:cs typeface="Arial"/>
              </a:rPr>
              <a:t> </a:t>
            </a:r>
            <a:r>
              <a:rPr sz="1400" spc="-8" dirty="0">
                <a:latin typeface="Arial"/>
                <a:cs typeface="Arial"/>
              </a:rPr>
              <a:t>of</a:t>
            </a:r>
            <a:r>
              <a:rPr sz="1400" spc="8" dirty="0">
                <a:latin typeface="Arial"/>
                <a:cs typeface="Arial"/>
              </a:rPr>
              <a:t> </a:t>
            </a:r>
            <a:r>
              <a:rPr sz="1400" spc="-8" dirty="0">
                <a:latin typeface="Arial"/>
                <a:cs typeface="Arial"/>
              </a:rPr>
              <a:t>p</a:t>
            </a:r>
            <a:r>
              <a:rPr sz="1400" dirty="0">
                <a:latin typeface="Arial"/>
                <a:cs typeface="Arial"/>
              </a:rPr>
              <a:t>i</a:t>
            </a:r>
            <a:r>
              <a:rPr sz="1400" spc="-8" dirty="0">
                <a:latin typeface="Arial"/>
                <a:cs typeface="Arial"/>
              </a:rPr>
              <a:t>e</a:t>
            </a:r>
            <a:r>
              <a:rPr sz="1400" spc="-11" dirty="0">
                <a:latin typeface="Arial"/>
                <a:cs typeface="Arial"/>
              </a:rPr>
              <a:t>r</a:t>
            </a:r>
            <a:r>
              <a:rPr sz="1400" spc="-4" dirty="0">
                <a:latin typeface="Arial"/>
                <a:cs typeface="Arial"/>
              </a:rPr>
              <a:t>ci</a:t>
            </a:r>
            <a:r>
              <a:rPr sz="1400" spc="-8" dirty="0">
                <a:latin typeface="Arial"/>
                <a:cs typeface="Arial"/>
              </a:rPr>
              <a:t>ng</a:t>
            </a:r>
            <a:r>
              <a:rPr sz="1400" spc="-4" dirty="0">
                <a:latin typeface="Arial"/>
                <a:cs typeface="Arial"/>
              </a:rPr>
              <a:t> </a:t>
            </a:r>
            <a:r>
              <a:rPr sz="1400" spc="-8" dirty="0">
                <a:latin typeface="Arial"/>
                <a:cs typeface="Arial"/>
              </a:rPr>
              <a:t>the</a:t>
            </a:r>
            <a:r>
              <a:rPr sz="1400" spc="-4" dirty="0">
                <a:latin typeface="Arial"/>
                <a:cs typeface="Arial"/>
              </a:rPr>
              <a:t> </a:t>
            </a:r>
            <a:r>
              <a:rPr sz="1400" spc="-11" dirty="0">
                <a:latin typeface="Arial"/>
                <a:cs typeface="Arial"/>
              </a:rPr>
              <a:t>r</a:t>
            </a:r>
            <a:r>
              <a:rPr sz="1400" spc="-8" dirty="0">
                <a:latin typeface="Arial"/>
                <a:cs typeface="Arial"/>
              </a:rPr>
              <a:t>ubber</a:t>
            </a:r>
            <a:r>
              <a:rPr sz="1400" spc="-4" dirty="0">
                <a:latin typeface="Arial"/>
                <a:cs typeface="Arial"/>
              </a:rPr>
              <a:t> s</a:t>
            </a:r>
            <a:r>
              <a:rPr sz="1400" spc="-8" dirty="0">
                <a:latin typeface="Arial"/>
                <a:cs typeface="Arial"/>
              </a:rPr>
              <a:t>toppe</a:t>
            </a:r>
            <a:r>
              <a:rPr sz="1400" spc="-71" dirty="0">
                <a:latin typeface="Arial"/>
                <a:cs typeface="Arial"/>
              </a:rPr>
              <a:t>r</a:t>
            </a:r>
            <a:r>
              <a:rPr sz="1400" spc="-4" dirty="0">
                <a:latin typeface="Arial"/>
                <a:cs typeface="Arial"/>
              </a:rPr>
              <a:t>.</a:t>
            </a:r>
            <a:endParaRPr sz="1400" dirty="0">
              <a:latin typeface="Arial"/>
              <a:cs typeface="Arial"/>
            </a:endParaRPr>
          </a:p>
        </p:txBody>
      </p:sp>
      <p:sp>
        <p:nvSpPr>
          <p:cNvPr id="2" name="object 2" descr="A picture of 3 different types of vented spikes for inserting into the IVIg bottles."/>
          <p:cNvSpPr/>
          <p:nvPr/>
        </p:nvSpPr>
        <p:spPr>
          <a:xfrm>
            <a:off x="6673666" y="2241330"/>
            <a:ext cx="2259251" cy="2050245"/>
          </a:xfrm>
          <a:prstGeom prst="rect">
            <a:avLst/>
          </a:prstGeom>
          <a:blipFill>
            <a:blip r:embed="rId3" cstate="print"/>
            <a:stretch>
              <a:fillRect/>
            </a:stretch>
          </a:blipFill>
        </p:spPr>
        <p:txBody>
          <a:bodyPr wrap="square" lIns="0" tIns="0" rIns="0" bIns="0" rtlCol="0"/>
          <a:lstStyle/>
          <a:p>
            <a:endParaRPr/>
          </a:p>
        </p:txBody>
      </p:sp>
      <p:sp>
        <p:nvSpPr>
          <p:cNvPr id="5" name="TextBox 4">
            <a:extLst>
              <a:ext uri="{FF2B5EF4-FFF2-40B4-BE49-F238E27FC236}">
                <a16:creationId xmlns:a16="http://schemas.microsoft.com/office/drawing/2014/main" id="{75C947D8-7DF3-4398-A354-F55CF593A663}"/>
              </a:ext>
            </a:extLst>
          </p:cNvPr>
          <p:cNvSpPr txBox="1"/>
          <p:nvPr/>
        </p:nvSpPr>
        <p:spPr>
          <a:xfrm>
            <a:off x="4608812" y="4418933"/>
            <a:ext cx="2064854" cy="207749"/>
          </a:xfrm>
          <a:prstGeom prst="rect">
            <a:avLst/>
          </a:prstGeom>
          <a:noFill/>
        </p:spPr>
        <p:txBody>
          <a:bodyPr wrap="square" rtlCol="0">
            <a:spAutoFit/>
          </a:bodyPr>
          <a:lstStyle/>
          <a:p>
            <a:r>
              <a:rPr lang="en-AU" sz="750" dirty="0"/>
              <a:t>Image: Flippin Blood 2</a:t>
            </a:r>
            <a:r>
              <a:rPr lang="en-AU" sz="750" baseline="30000" dirty="0"/>
              <a:t>nd</a:t>
            </a:r>
            <a:r>
              <a:rPr lang="en-AU" sz="750" dirty="0"/>
              <a:t> edition, 2012</a:t>
            </a:r>
          </a:p>
        </p:txBody>
      </p:sp>
    </p:spTree>
    <p:extLst>
      <p:ext uri="{BB962C8B-B14F-4D97-AF65-F5344CB8AC3E}">
        <p14:creationId xmlns:p14="http://schemas.microsoft.com/office/powerpoint/2010/main" val="2527187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56731" y="388602"/>
            <a:ext cx="7307109"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I</a:t>
            </a:r>
            <a:r>
              <a:rPr sz="2800" spc="-8" dirty="0"/>
              <a:t>n</a:t>
            </a:r>
            <a:r>
              <a:rPr sz="2800" spc="-4" dirty="0"/>
              <a:t>f</a:t>
            </a:r>
            <a:r>
              <a:rPr sz="2800" spc="-8" dirty="0"/>
              <a:t>u</a:t>
            </a:r>
            <a:r>
              <a:rPr sz="2800" spc="4" dirty="0"/>
              <a:t>s</a:t>
            </a:r>
            <a:r>
              <a:rPr sz="2800" spc="-4" dirty="0"/>
              <a:t>i</a:t>
            </a:r>
            <a:r>
              <a:rPr sz="2800" spc="-8" dirty="0"/>
              <a:t>o</a:t>
            </a:r>
            <a:r>
              <a:rPr sz="2800" dirty="0"/>
              <a:t>n</a:t>
            </a:r>
            <a:r>
              <a:rPr sz="2800" spc="-15" dirty="0"/>
              <a:t> </a:t>
            </a:r>
            <a:r>
              <a:rPr sz="2800" dirty="0"/>
              <a:t>r</a:t>
            </a:r>
            <a:r>
              <a:rPr sz="2800" spc="-8" dirty="0"/>
              <a:t>a</a:t>
            </a:r>
            <a:r>
              <a:rPr sz="2800" spc="-4" dirty="0"/>
              <a:t>t</a:t>
            </a:r>
            <a:r>
              <a:rPr sz="2800" spc="-8" dirty="0"/>
              <a:t>e</a:t>
            </a:r>
            <a:r>
              <a:rPr sz="2800" dirty="0"/>
              <a:t>s</a:t>
            </a:r>
            <a:r>
              <a:rPr sz="2800" spc="-4" dirty="0"/>
              <a:t> </a:t>
            </a:r>
            <a:r>
              <a:rPr sz="2800" dirty="0"/>
              <a:t>–</a:t>
            </a:r>
            <a:r>
              <a:rPr sz="2800" spc="-8" dirty="0"/>
              <a:t> paed</a:t>
            </a:r>
            <a:r>
              <a:rPr sz="2800" spc="-4" dirty="0"/>
              <a:t>i</a:t>
            </a:r>
            <a:r>
              <a:rPr sz="2800" spc="-8" dirty="0"/>
              <a:t>a</a:t>
            </a:r>
            <a:r>
              <a:rPr sz="2800" spc="-4" dirty="0"/>
              <a:t>t</a:t>
            </a:r>
            <a:r>
              <a:rPr sz="2800" dirty="0"/>
              <a:t>r</a:t>
            </a:r>
            <a:r>
              <a:rPr sz="2800" spc="-4" dirty="0"/>
              <a:t>i</a:t>
            </a:r>
            <a:r>
              <a:rPr sz="2800" spc="4" dirty="0"/>
              <a:t>c</a:t>
            </a:r>
            <a:r>
              <a:rPr sz="2800" spc="-4" dirty="0"/>
              <a:t>/</a:t>
            </a:r>
            <a:r>
              <a:rPr sz="2800" spc="-8" dirty="0"/>
              <a:t>neona</a:t>
            </a:r>
            <a:r>
              <a:rPr sz="2800" spc="-4" dirty="0"/>
              <a:t>t</a:t>
            </a:r>
            <a:r>
              <a:rPr sz="2800" spc="-8" dirty="0"/>
              <a:t>al</a:t>
            </a:r>
          </a:p>
        </p:txBody>
      </p:sp>
      <p:sp>
        <p:nvSpPr>
          <p:cNvPr id="2" name="object 2"/>
          <p:cNvSpPr txBox="1"/>
          <p:nvPr/>
        </p:nvSpPr>
        <p:spPr>
          <a:xfrm>
            <a:off x="636372" y="1401872"/>
            <a:ext cx="7004179" cy="2501454"/>
          </a:xfrm>
          <a:prstGeom prst="rect">
            <a:avLst/>
          </a:prstGeom>
        </p:spPr>
        <p:txBody>
          <a:bodyPr vert="horz" wrap="square" lIns="0" tIns="0" rIns="0" bIns="0" rtlCol="0">
            <a:spAutoFit/>
          </a:bodyPr>
          <a:lstStyle/>
          <a:p>
            <a:pPr marL="280988" marR="331946" indent="-271463">
              <a:lnSpc>
                <a:spcPct val="120000"/>
              </a:lnSpc>
              <a:buFont typeface="Arial"/>
              <a:buChar char="•"/>
              <a:tabLst>
                <a:tab pos="281940" algn="l"/>
              </a:tabLst>
            </a:pPr>
            <a:r>
              <a:rPr spc="4" dirty="0">
                <a:latin typeface="Arial"/>
                <a:cs typeface="Arial"/>
              </a:rPr>
              <a:t>C</a:t>
            </a:r>
            <a:r>
              <a:rPr dirty="0">
                <a:latin typeface="Arial"/>
                <a:cs typeface="Arial"/>
              </a:rPr>
              <a:t>on</a:t>
            </a:r>
            <a:r>
              <a:rPr spc="4" dirty="0">
                <a:latin typeface="Arial"/>
                <a:cs typeface="Arial"/>
              </a:rPr>
              <a:t>s</a:t>
            </a:r>
            <a:r>
              <a:rPr spc="-4" dirty="0">
                <a:latin typeface="Arial"/>
                <a:cs typeface="Arial"/>
              </a:rPr>
              <a:t>i</a:t>
            </a:r>
            <a:r>
              <a:rPr dirty="0">
                <a:latin typeface="Arial"/>
                <a:cs typeface="Arial"/>
              </a:rPr>
              <a:t>dera</a:t>
            </a:r>
            <a:r>
              <a:rPr spc="-8" dirty="0">
                <a:latin typeface="Arial"/>
                <a:cs typeface="Arial"/>
              </a:rPr>
              <a:t>t</a:t>
            </a:r>
            <a:r>
              <a:rPr spc="-4" dirty="0">
                <a:latin typeface="Arial"/>
                <a:cs typeface="Arial"/>
              </a:rPr>
              <a:t>i</a:t>
            </a:r>
            <a:r>
              <a:rPr dirty="0">
                <a:latin typeface="Arial"/>
                <a:cs typeface="Arial"/>
              </a:rPr>
              <a:t>on</a:t>
            </a:r>
            <a:r>
              <a:rPr spc="-30" dirty="0">
                <a:latin typeface="Arial"/>
                <a:cs typeface="Arial"/>
              </a:rPr>
              <a:t> </a:t>
            </a:r>
            <a:r>
              <a:rPr spc="4" dirty="0">
                <a:latin typeface="Arial"/>
                <a:cs typeface="Arial"/>
              </a:rPr>
              <a:t>s</a:t>
            </a:r>
            <a:r>
              <a:rPr dirty="0">
                <a:latin typeface="Arial"/>
                <a:cs typeface="Arial"/>
              </a:rPr>
              <a:t>hou</a:t>
            </a:r>
            <a:r>
              <a:rPr spc="-4" dirty="0">
                <a:latin typeface="Arial"/>
                <a:cs typeface="Arial"/>
              </a:rPr>
              <a:t>l</a:t>
            </a:r>
            <a:r>
              <a:rPr dirty="0">
                <a:latin typeface="Arial"/>
                <a:cs typeface="Arial"/>
              </a:rPr>
              <a:t>d</a:t>
            </a:r>
            <a:r>
              <a:rPr spc="-11" dirty="0">
                <a:latin typeface="Arial"/>
                <a:cs typeface="Arial"/>
              </a:rPr>
              <a:t> </a:t>
            </a:r>
            <a:r>
              <a:rPr dirty="0">
                <a:latin typeface="Arial"/>
                <a:cs typeface="Arial"/>
              </a:rPr>
              <a:t>be</a:t>
            </a:r>
            <a:r>
              <a:rPr spc="-11" dirty="0">
                <a:latin typeface="Arial"/>
                <a:cs typeface="Arial"/>
              </a:rPr>
              <a:t> </a:t>
            </a:r>
            <a:r>
              <a:rPr dirty="0">
                <a:latin typeface="Arial"/>
                <a:cs typeface="Arial"/>
              </a:rPr>
              <a:t>g</a:t>
            </a:r>
            <a:r>
              <a:rPr spc="-4" dirty="0">
                <a:latin typeface="Arial"/>
                <a:cs typeface="Arial"/>
              </a:rPr>
              <a:t>i</a:t>
            </a:r>
            <a:r>
              <a:rPr spc="-8" dirty="0">
                <a:latin typeface="Arial"/>
                <a:cs typeface="Arial"/>
              </a:rPr>
              <a:t>v</a:t>
            </a:r>
            <a:r>
              <a:rPr dirty="0">
                <a:latin typeface="Arial"/>
                <a:cs typeface="Arial"/>
              </a:rPr>
              <a:t>en</a:t>
            </a:r>
            <a:r>
              <a:rPr spc="-4" dirty="0">
                <a:latin typeface="Arial"/>
                <a:cs typeface="Arial"/>
              </a:rPr>
              <a:t> t</a:t>
            </a:r>
            <a:r>
              <a:rPr dirty="0">
                <a:latin typeface="Arial"/>
                <a:cs typeface="Arial"/>
              </a:rPr>
              <a:t>o</a:t>
            </a:r>
            <a:r>
              <a:rPr spc="-11" dirty="0">
                <a:latin typeface="Arial"/>
                <a:cs typeface="Arial"/>
              </a:rPr>
              <a:t> </a:t>
            </a:r>
            <a:r>
              <a:rPr dirty="0">
                <a:latin typeface="Arial"/>
                <a:cs typeface="Arial"/>
              </a:rPr>
              <a:t>runn</a:t>
            </a:r>
            <a:r>
              <a:rPr spc="-4" dirty="0">
                <a:latin typeface="Arial"/>
                <a:cs typeface="Arial"/>
              </a:rPr>
              <a:t>i</a:t>
            </a:r>
            <a:r>
              <a:rPr dirty="0">
                <a:latin typeface="Arial"/>
                <a:cs typeface="Arial"/>
              </a:rPr>
              <a:t>ng</a:t>
            </a:r>
            <a:r>
              <a:rPr spc="-23" dirty="0">
                <a:latin typeface="Arial"/>
                <a:cs typeface="Arial"/>
              </a:rPr>
              <a:t> </a:t>
            </a:r>
            <a:r>
              <a:rPr spc="-8" dirty="0">
                <a:latin typeface="Arial"/>
                <a:cs typeface="Arial"/>
              </a:rPr>
              <a:t>I</a:t>
            </a:r>
            <a:r>
              <a:rPr spc="-4" dirty="0">
                <a:latin typeface="Arial"/>
                <a:cs typeface="Arial"/>
              </a:rPr>
              <a:t>VI</a:t>
            </a:r>
            <a:r>
              <a:rPr dirty="0">
                <a:latin typeface="Arial"/>
                <a:cs typeface="Arial"/>
              </a:rPr>
              <a:t>g</a:t>
            </a:r>
            <a:r>
              <a:rPr spc="-4" dirty="0">
                <a:latin typeface="Arial"/>
                <a:cs typeface="Arial"/>
              </a:rPr>
              <a:t> </a:t>
            </a:r>
            <a:r>
              <a:rPr dirty="0">
                <a:latin typeface="Arial"/>
                <a:cs typeface="Arial"/>
              </a:rPr>
              <a:t>at </a:t>
            </a:r>
            <a:r>
              <a:rPr spc="4" dirty="0">
                <a:latin typeface="Arial"/>
                <a:cs typeface="Arial"/>
              </a:rPr>
              <a:t>s</a:t>
            </a:r>
            <a:r>
              <a:rPr spc="-4" dirty="0">
                <a:latin typeface="Arial"/>
                <a:cs typeface="Arial"/>
              </a:rPr>
              <a:t>l</a:t>
            </a:r>
            <a:r>
              <a:rPr dirty="0">
                <a:latin typeface="Arial"/>
                <a:cs typeface="Arial"/>
              </a:rPr>
              <a:t>o</a:t>
            </a:r>
            <a:r>
              <a:rPr spc="4" dirty="0">
                <a:latin typeface="Arial"/>
                <a:cs typeface="Arial"/>
              </a:rPr>
              <a:t>w</a:t>
            </a:r>
            <a:r>
              <a:rPr dirty="0">
                <a:latin typeface="Arial"/>
                <a:cs typeface="Arial"/>
              </a:rPr>
              <a:t>er</a:t>
            </a:r>
            <a:r>
              <a:rPr spc="-19" dirty="0">
                <a:latin typeface="Arial"/>
                <a:cs typeface="Arial"/>
              </a:rPr>
              <a:t> </a:t>
            </a:r>
            <a:r>
              <a:rPr dirty="0">
                <a:latin typeface="Arial"/>
                <a:cs typeface="Arial"/>
              </a:rPr>
              <a:t>ra</a:t>
            </a:r>
            <a:r>
              <a:rPr spc="-4" dirty="0">
                <a:latin typeface="Arial"/>
                <a:cs typeface="Arial"/>
              </a:rPr>
              <a:t>t</a:t>
            </a:r>
            <a:r>
              <a:rPr dirty="0">
                <a:latin typeface="Arial"/>
                <a:cs typeface="Arial"/>
              </a:rPr>
              <a:t>es</a:t>
            </a:r>
            <a:r>
              <a:rPr spc="-19" dirty="0">
                <a:latin typeface="Arial"/>
                <a:cs typeface="Arial"/>
              </a:rPr>
              <a:t> </a:t>
            </a:r>
            <a:r>
              <a:rPr spc="-8" dirty="0">
                <a:latin typeface="Arial"/>
                <a:cs typeface="Arial"/>
              </a:rPr>
              <a:t>f</a:t>
            </a:r>
            <a:r>
              <a:rPr dirty="0">
                <a:latin typeface="Arial"/>
                <a:cs typeface="Arial"/>
              </a:rPr>
              <a:t>or</a:t>
            </a:r>
            <a:r>
              <a:rPr spc="-19" dirty="0">
                <a:latin typeface="Arial"/>
                <a:cs typeface="Arial"/>
              </a:rPr>
              <a:t> </a:t>
            </a:r>
            <a:r>
              <a:rPr dirty="0">
                <a:latin typeface="Arial"/>
                <a:cs typeface="Arial"/>
              </a:rPr>
              <a:t>paed</a:t>
            </a:r>
            <a:r>
              <a:rPr spc="-4" dirty="0">
                <a:latin typeface="Arial"/>
                <a:cs typeface="Arial"/>
              </a:rPr>
              <a:t>i</a:t>
            </a:r>
            <a:r>
              <a:rPr dirty="0">
                <a:latin typeface="Arial"/>
                <a:cs typeface="Arial"/>
              </a:rPr>
              <a:t>a</a:t>
            </a:r>
            <a:r>
              <a:rPr spc="-8" dirty="0">
                <a:latin typeface="Arial"/>
                <a:cs typeface="Arial"/>
              </a:rPr>
              <a:t>t</a:t>
            </a:r>
            <a:r>
              <a:rPr dirty="0">
                <a:latin typeface="Arial"/>
                <a:cs typeface="Arial"/>
              </a:rPr>
              <a:t>r</a:t>
            </a:r>
            <a:r>
              <a:rPr spc="-4" dirty="0">
                <a:latin typeface="Arial"/>
                <a:cs typeface="Arial"/>
              </a:rPr>
              <a:t>i</a:t>
            </a:r>
            <a:r>
              <a:rPr spc="4" dirty="0">
                <a:latin typeface="Arial"/>
                <a:cs typeface="Arial"/>
              </a:rPr>
              <a:t>c</a:t>
            </a:r>
            <a:r>
              <a:rPr spc="-8" dirty="0">
                <a:latin typeface="Arial"/>
                <a:cs typeface="Arial"/>
              </a:rPr>
              <a:t>/</a:t>
            </a:r>
            <a:r>
              <a:rPr dirty="0">
                <a:latin typeface="Arial"/>
                <a:cs typeface="Arial"/>
              </a:rPr>
              <a:t>neona</a:t>
            </a:r>
            <a:r>
              <a:rPr spc="-15" dirty="0">
                <a:latin typeface="Arial"/>
                <a:cs typeface="Arial"/>
              </a:rPr>
              <a:t>t</a:t>
            </a:r>
            <a:r>
              <a:rPr dirty="0">
                <a:latin typeface="Arial"/>
                <a:cs typeface="Arial"/>
              </a:rPr>
              <a:t>al</a:t>
            </a:r>
            <a:r>
              <a:rPr spc="-23"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a:t>
            </a:r>
            <a:r>
              <a:rPr spc="-4" dirty="0">
                <a:latin typeface="Arial"/>
                <a:cs typeface="Arial"/>
              </a:rPr>
              <a:t>t</a:t>
            </a:r>
            <a:r>
              <a:rPr spc="4" dirty="0">
                <a:latin typeface="Arial"/>
                <a:cs typeface="Arial"/>
              </a:rPr>
              <a:t>s</a:t>
            </a:r>
            <a:r>
              <a:rPr dirty="0">
                <a:latin typeface="Arial"/>
                <a:cs typeface="Arial"/>
              </a:rPr>
              <a:t>.</a:t>
            </a:r>
          </a:p>
          <a:p>
            <a:pPr marL="281464" marR="219075" indent="-271939">
              <a:lnSpc>
                <a:spcPct val="120000"/>
              </a:lnSpc>
              <a:spcBef>
                <a:spcPts val="810"/>
              </a:spcBef>
              <a:buFont typeface="Arial"/>
              <a:buChar char="•"/>
              <a:tabLst>
                <a:tab pos="281940" algn="l"/>
              </a:tabLst>
            </a:pPr>
            <a:r>
              <a:rPr spc="-4" dirty="0">
                <a:latin typeface="Arial"/>
                <a:cs typeface="Arial"/>
              </a:rPr>
              <a:t>S</a:t>
            </a:r>
            <a:r>
              <a:rPr dirty="0">
                <a:latin typeface="Arial"/>
                <a:cs typeface="Arial"/>
              </a:rPr>
              <a:t>ugge</a:t>
            </a:r>
            <a:r>
              <a:rPr spc="4" dirty="0">
                <a:latin typeface="Arial"/>
                <a:cs typeface="Arial"/>
              </a:rPr>
              <a:t>s</a:t>
            </a:r>
            <a:r>
              <a:rPr dirty="0">
                <a:latin typeface="Arial"/>
                <a:cs typeface="Arial"/>
              </a:rPr>
              <a:t>t</a:t>
            </a:r>
            <a:r>
              <a:rPr spc="-26" dirty="0">
                <a:latin typeface="Arial"/>
                <a:cs typeface="Arial"/>
              </a:rPr>
              <a:t> </a:t>
            </a:r>
            <a:r>
              <a:rPr dirty="0">
                <a:latin typeface="Arial"/>
                <a:cs typeface="Arial"/>
              </a:rPr>
              <a:t>d</a:t>
            </a:r>
            <a:r>
              <a:rPr spc="-4" dirty="0">
                <a:latin typeface="Arial"/>
                <a:cs typeface="Arial"/>
              </a:rPr>
              <a:t>i</a:t>
            </a:r>
            <a:r>
              <a:rPr spc="4" dirty="0">
                <a:latin typeface="Arial"/>
                <a:cs typeface="Arial"/>
              </a:rPr>
              <a:t>sc</a:t>
            </a:r>
            <a:r>
              <a:rPr dirty="0">
                <a:latin typeface="Arial"/>
                <a:cs typeface="Arial"/>
              </a:rPr>
              <a:t>u</a:t>
            </a:r>
            <a:r>
              <a:rPr spc="4" dirty="0">
                <a:latin typeface="Arial"/>
                <a:cs typeface="Arial"/>
              </a:rPr>
              <a:t>ss</a:t>
            </a:r>
            <a:r>
              <a:rPr spc="-4" dirty="0">
                <a:latin typeface="Arial"/>
                <a:cs typeface="Arial"/>
              </a:rPr>
              <a:t>i</a:t>
            </a:r>
            <a:r>
              <a:rPr dirty="0">
                <a:latin typeface="Arial"/>
                <a:cs typeface="Arial"/>
              </a:rPr>
              <a:t>ng</a:t>
            </a:r>
            <a:r>
              <a:rPr spc="-30" dirty="0">
                <a:latin typeface="Arial"/>
                <a:cs typeface="Arial"/>
              </a:rPr>
              <a:t> </a:t>
            </a:r>
            <a:r>
              <a:rPr dirty="0">
                <a:latin typeface="Arial"/>
                <a:cs typeface="Arial"/>
              </a:rPr>
              <a:t>ra</a:t>
            </a:r>
            <a:r>
              <a:rPr spc="-8" dirty="0">
                <a:latin typeface="Arial"/>
                <a:cs typeface="Arial"/>
              </a:rPr>
              <a:t>t</a:t>
            </a:r>
            <a:r>
              <a:rPr dirty="0">
                <a:latin typeface="Arial"/>
                <a:cs typeface="Arial"/>
              </a:rPr>
              <a:t>e</a:t>
            </a:r>
            <a:r>
              <a:rPr spc="-11" dirty="0">
                <a:latin typeface="Arial"/>
                <a:cs typeface="Arial"/>
              </a:rPr>
              <a:t> </a:t>
            </a:r>
            <a:r>
              <a:rPr dirty="0">
                <a:latin typeface="Arial"/>
                <a:cs typeface="Arial"/>
              </a:rPr>
              <a:t>of</a:t>
            </a:r>
            <a:r>
              <a:rPr spc="-19" dirty="0">
                <a:latin typeface="Arial"/>
                <a:cs typeface="Arial"/>
              </a:rPr>
              <a:t> </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u</a:t>
            </a:r>
            <a:r>
              <a:rPr spc="4" dirty="0">
                <a:latin typeface="Arial"/>
                <a:cs typeface="Arial"/>
              </a:rPr>
              <a:t>s</a:t>
            </a:r>
            <a:r>
              <a:rPr spc="-4" dirty="0">
                <a:latin typeface="Arial"/>
                <a:cs typeface="Arial"/>
              </a:rPr>
              <a:t>i</a:t>
            </a:r>
            <a:r>
              <a:rPr dirty="0">
                <a:latin typeface="Arial"/>
                <a:cs typeface="Arial"/>
              </a:rPr>
              <a:t>on</a:t>
            </a:r>
            <a:r>
              <a:rPr spc="-11" dirty="0">
                <a:latin typeface="Arial"/>
                <a:cs typeface="Arial"/>
              </a:rPr>
              <a:t> </a:t>
            </a:r>
            <a:r>
              <a:rPr spc="4" dirty="0">
                <a:latin typeface="Arial"/>
                <a:cs typeface="Arial"/>
              </a:rPr>
              <a:t>w</a:t>
            </a:r>
            <a:r>
              <a:rPr spc="-4" dirty="0">
                <a:latin typeface="Arial"/>
                <a:cs typeface="Arial"/>
              </a:rPr>
              <a:t>i</a:t>
            </a:r>
            <a:r>
              <a:rPr spc="-8" dirty="0">
                <a:latin typeface="Arial"/>
                <a:cs typeface="Arial"/>
              </a:rPr>
              <a:t>t</a:t>
            </a:r>
            <a:r>
              <a:rPr dirty="0">
                <a:latin typeface="Arial"/>
                <a:cs typeface="Arial"/>
              </a:rPr>
              <a:t>h</a:t>
            </a:r>
            <a:r>
              <a:rPr spc="-4" dirty="0">
                <a:latin typeface="Arial"/>
                <a:cs typeface="Arial"/>
              </a:rPr>
              <a:t> </a:t>
            </a:r>
            <a:r>
              <a:rPr dirty="0">
                <a:latin typeface="Arial"/>
                <a:cs typeface="Arial"/>
              </a:rPr>
              <a:t>a </a:t>
            </a:r>
            <a:r>
              <a:rPr spc="4" dirty="0">
                <a:latin typeface="Arial"/>
                <a:cs typeface="Arial"/>
              </a:rPr>
              <a:t>C</a:t>
            </a:r>
            <a:r>
              <a:rPr dirty="0">
                <a:latin typeface="Arial"/>
                <a:cs typeface="Arial"/>
              </a:rPr>
              <a:t>on</a:t>
            </a:r>
            <a:r>
              <a:rPr spc="4" dirty="0">
                <a:latin typeface="Arial"/>
                <a:cs typeface="Arial"/>
              </a:rPr>
              <a:t>s</a:t>
            </a:r>
            <a:r>
              <a:rPr dirty="0">
                <a:latin typeface="Arial"/>
                <a:cs typeface="Arial"/>
              </a:rPr>
              <a:t>u</a:t>
            </a:r>
            <a:r>
              <a:rPr spc="-4" dirty="0">
                <a:latin typeface="Arial"/>
                <a:cs typeface="Arial"/>
              </a:rPr>
              <a:t>lt</a:t>
            </a:r>
            <a:r>
              <a:rPr dirty="0">
                <a:latin typeface="Arial"/>
                <a:cs typeface="Arial"/>
              </a:rPr>
              <a:t>ant</a:t>
            </a:r>
            <a:r>
              <a:rPr spc="-26" dirty="0">
                <a:latin typeface="Arial"/>
                <a:cs typeface="Arial"/>
              </a:rPr>
              <a:t> </a:t>
            </a:r>
            <a:r>
              <a:rPr spc="-4" dirty="0" err="1">
                <a:latin typeface="Arial"/>
                <a:cs typeface="Arial"/>
              </a:rPr>
              <a:t>P</a:t>
            </a:r>
            <a:r>
              <a:rPr dirty="0" err="1">
                <a:latin typeface="Arial"/>
                <a:cs typeface="Arial"/>
              </a:rPr>
              <a:t>aed</a:t>
            </a:r>
            <a:r>
              <a:rPr spc="-4" dirty="0" err="1">
                <a:latin typeface="Arial"/>
                <a:cs typeface="Arial"/>
              </a:rPr>
              <a:t>i</a:t>
            </a:r>
            <a:r>
              <a:rPr dirty="0" err="1">
                <a:latin typeface="Arial"/>
                <a:cs typeface="Arial"/>
              </a:rPr>
              <a:t>a</a:t>
            </a:r>
            <a:r>
              <a:rPr spc="-8" dirty="0" err="1">
                <a:latin typeface="Arial"/>
                <a:cs typeface="Arial"/>
              </a:rPr>
              <a:t>t</a:t>
            </a:r>
            <a:r>
              <a:rPr dirty="0" err="1">
                <a:latin typeface="Arial"/>
                <a:cs typeface="Arial"/>
              </a:rPr>
              <a:t>r</a:t>
            </a:r>
            <a:r>
              <a:rPr spc="-4" dirty="0" err="1">
                <a:latin typeface="Arial"/>
                <a:cs typeface="Arial"/>
              </a:rPr>
              <a:t>i</a:t>
            </a:r>
            <a:r>
              <a:rPr spc="4" dirty="0" err="1">
                <a:latin typeface="Arial"/>
                <a:cs typeface="Arial"/>
              </a:rPr>
              <a:t>c</a:t>
            </a:r>
            <a:r>
              <a:rPr spc="-4" dirty="0" err="1">
                <a:latin typeface="Arial"/>
                <a:cs typeface="Arial"/>
              </a:rPr>
              <a:t>i</a:t>
            </a:r>
            <a:r>
              <a:rPr dirty="0" err="1">
                <a:latin typeface="Arial"/>
                <a:cs typeface="Arial"/>
              </a:rPr>
              <a:t>an</a:t>
            </a:r>
            <a:r>
              <a:rPr spc="-23" dirty="0">
                <a:latin typeface="Arial"/>
                <a:cs typeface="Arial"/>
              </a:rPr>
              <a:t> </a:t>
            </a:r>
            <a:r>
              <a:rPr spc="-8" dirty="0">
                <a:latin typeface="Arial"/>
                <a:cs typeface="Arial"/>
              </a:rPr>
              <a:t>t</a:t>
            </a:r>
            <a:r>
              <a:rPr dirty="0">
                <a:latin typeface="Arial"/>
                <a:cs typeface="Arial"/>
              </a:rPr>
              <a:t>o</a:t>
            </a:r>
            <a:r>
              <a:rPr spc="-4" dirty="0">
                <a:latin typeface="Arial"/>
                <a:cs typeface="Arial"/>
              </a:rPr>
              <a:t> </a:t>
            </a:r>
            <a:r>
              <a:rPr dirty="0">
                <a:latin typeface="Arial"/>
                <a:cs typeface="Arial"/>
              </a:rPr>
              <a:t>de</a:t>
            </a:r>
            <a:r>
              <a:rPr spc="-4" dirty="0">
                <a:latin typeface="Arial"/>
                <a:cs typeface="Arial"/>
              </a:rPr>
              <a:t>t</a:t>
            </a:r>
            <a:r>
              <a:rPr dirty="0">
                <a:latin typeface="Arial"/>
                <a:cs typeface="Arial"/>
              </a:rPr>
              <a:t>er</a:t>
            </a:r>
            <a:r>
              <a:rPr spc="-4" dirty="0">
                <a:latin typeface="Arial"/>
                <a:cs typeface="Arial"/>
              </a:rPr>
              <a:t>mi</a:t>
            </a:r>
            <a:r>
              <a:rPr dirty="0">
                <a:latin typeface="Arial"/>
                <a:cs typeface="Arial"/>
              </a:rPr>
              <a:t>ne</a:t>
            </a:r>
            <a:r>
              <a:rPr spc="-30"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be</a:t>
            </a:r>
            <a:r>
              <a:rPr spc="4" dirty="0">
                <a:latin typeface="Arial"/>
                <a:cs typeface="Arial"/>
              </a:rPr>
              <a:t>s</a:t>
            </a:r>
            <a:r>
              <a:rPr dirty="0">
                <a:latin typeface="Arial"/>
                <a:cs typeface="Arial"/>
              </a:rPr>
              <a:t>t</a:t>
            </a:r>
            <a:r>
              <a:rPr spc="-19" dirty="0">
                <a:latin typeface="Arial"/>
                <a:cs typeface="Arial"/>
              </a:rPr>
              <a:t> </a:t>
            </a:r>
            <a:r>
              <a:rPr dirty="0">
                <a:latin typeface="Arial"/>
                <a:cs typeface="Arial"/>
              </a:rPr>
              <a:t>ra</a:t>
            </a:r>
            <a:r>
              <a:rPr spc="-8" dirty="0">
                <a:latin typeface="Arial"/>
                <a:cs typeface="Arial"/>
              </a:rPr>
              <a:t>t</a:t>
            </a:r>
            <a:r>
              <a:rPr dirty="0">
                <a:latin typeface="Arial"/>
                <a:cs typeface="Arial"/>
              </a:rPr>
              <a:t>e</a:t>
            </a:r>
            <a:r>
              <a:rPr spc="-23" dirty="0">
                <a:latin typeface="Arial"/>
                <a:cs typeface="Arial"/>
              </a:rPr>
              <a:t> </a:t>
            </a:r>
            <a:r>
              <a:rPr spc="-8" dirty="0">
                <a:latin typeface="Arial"/>
                <a:cs typeface="Arial"/>
              </a:rPr>
              <a:t>f</a:t>
            </a:r>
            <a:r>
              <a:rPr dirty="0">
                <a:latin typeface="Arial"/>
                <a:cs typeface="Arial"/>
              </a:rPr>
              <a:t>or</a:t>
            </a:r>
            <a:r>
              <a:rPr spc="-11" dirty="0">
                <a:latin typeface="Arial"/>
                <a:cs typeface="Arial"/>
              </a:rPr>
              <a:t> </a:t>
            </a:r>
            <a:r>
              <a:rPr dirty="0">
                <a:latin typeface="Arial"/>
                <a:cs typeface="Arial"/>
              </a:rPr>
              <a:t>ea</a:t>
            </a:r>
            <a:r>
              <a:rPr spc="4" dirty="0">
                <a:latin typeface="Arial"/>
                <a:cs typeface="Arial"/>
              </a:rPr>
              <a:t>c</a:t>
            </a:r>
            <a:r>
              <a:rPr dirty="0">
                <a:latin typeface="Arial"/>
                <a:cs typeface="Arial"/>
              </a:rPr>
              <a:t>h </a:t>
            </a:r>
            <a:r>
              <a:rPr spc="4" dirty="0">
                <a:latin typeface="Arial"/>
                <a:cs typeface="Arial"/>
              </a:rPr>
              <a:t>c</a:t>
            </a:r>
            <a:r>
              <a:rPr dirty="0">
                <a:latin typeface="Arial"/>
                <a:cs typeface="Arial"/>
              </a:rPr>
              <a:t>h</a:t>
            </a:r>
            <a:r>
              <a:rPr spc="-4" dirty="0">
                <a:latin typeface="Arial"/>
                <a:cs typeface="Arial"/>
              </a:rPr>
              <a:t>il</a:t>
            </a:r>
            <a:r>
              <a:rPr dirty="0">
                <a:latin typeface="Arial"/>
                <a:cs typeface="Arial"/>
              </a:rPr>
              <a:t>d</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an</a:t>
            </a:r>
            <a:r>
              <a:rPr spc="-4" dirty="0">
                <a:latin typeface="Arial"/>
                <a:cs typeface="Arial"/>
              </a:rPr>
              <a:t>t</a:t>
            </a:r>
            <a:r>
              <a:rPr spc="-8" dirty="0">
                <a:latin typeface="Arial"/>
                <a:cs typeface="Arial"/>
              </a:rPr>
              <a:t>/</a:t>
            </a:r>
            <a:r>
              <a:rPr dirty="0">
                <a:latin typeface="Arial"/>
                <a:cs typeface="Arial"/>
              </a:rPr>
              <a:t>neona</a:t>
            </a:r>
            <a:r>
              <a:rPr spc="-8" dirty="0">
                <a:latin typeface="Arial"/>
                <a:cs typeface="Arial"/>
              </a:rPr>
              <a:t>t</a:t>
            </a:r>
            <a:r>
              <a:rPr dirty="0">
                <a:latin typeface="Arial"/>
                <a:cs typeface="Arial"/>
              </a:rPr>
              <a:t>e.</a:t>
            </a:r>
          </a:p>
          <a:p>
            <a:pPr marL="280988" marR="437198" indent="-271463">
              <a:lnSpc>
                <a:spcPct val="120000"/>
              </a:lnSpc>
              <a:spcBef>
                <a:spcPts val="810"/>
              </a:spcBef>
              <a:buFont typeface="Arial"/>
              <a:buChar char="•"/>
              <a:tabLst>
                <a:tab pos="281940" algn="l"/>
              </a:tabLst>
            </a:pPr>
            <a:r>
              <a:rPr lang="en-AU" spc="4" dirty="0">
                <a:latin typeface="Arial"/>
                <a:cs typeface="Arial"/>
              </a:rPr>
              <a:t>Contact </a:t>
            </a:r>
            <a:r>
              <a:rPr spc="4" dirty="0">
                <a:latin typeface="Arial"/>
                <a:cs typeface="Arial"/>
              </a:rPr>
              <a:t>R</a:t>
            </a:r>
            <a:r>
              <a:rPr dirty="0">
                <a:latin typeface="Arial"/>
                <a:cs typeface="Arial"/>
              </a:rPr>
              <a:t>o</a:t>
            </a:r>
            <a:r>
              <a:rPr spc="-8" dirty="0">
                <a:latin typeface="Arial"/>
                <a:cs typeface="Arial"/>
              </a:rPr>
              <a:t>y</a:t>
            </a:r>
            <a:r>
              <a:rPr dirty="0">
                <a:latin typeface="Arial"/>
                <a:cs typeface="Arial"/>
              </a:rPr>
              <a:t>al</a:t>
            </a:r>
            <a:r>
              <a:rPr spc="-4" dirty="0">
                <a:latin typeface="Arial"/>
                <a:cs typeface="Arial"/>
              </a:rPr>
              <a:t> </a:t>
            </a:r>
            <a:r>
              <a:rPr spc="4" dirty="0">
                <a:latin typeface="Arial"/>
                <a:cs typeface="Arial"/>
              </a:rPr>
              <a:t>C</a:t>
            </a:r>
            <a:r>
              <a:rPr dirty="0">
                <a:latin typeface="Arial"/>
                <a:cs typeface="Arial"/>
              </a:rPr>
              <a:t>h</a:t>
            </a:r>
            <a:r>
              <a:rPr spc="-4" dirty="0">
                <a:latin typeface="Arial"/>
                <a:cs typeface="Arial"/>
              </a:rPr>
              <a:t>il</a:t>
            </a:r>
            <a:r>
              <a:rPr dirty="0">
                <a:latin typeface="Arial"/>
                <a:cs typeface="Arial"/>
              </a:rPr>
              <a:t>dren</a:t>
            </a:r>
            <a:r>
              <a:rPr spc="-30" dirty="0">
                <a:latin typeface="Arial"/>
                <a:cs typeface="Arial"/>
              </a:rPr>
              <a:t>’</a:t>
            </a:r>
            <a:r>
              <a:rPr dirty="0">
                <a:latin typeface="Arial"/>
                <a:cs typeface="Arial"/>
              </a:rPr>
              <a:t>s</a:t>
            </a:r>
            <a:r>
              <a:rPr spc="-19" dirty="0">
                <a:latin typeface="Arial"/>
                <a:cs typeface="Arial"/>
              </a:rPr>
              <a:t> </a:t>
            </a:r>
            <a:r>
              <a:rPr spc="4" dirty="0">
                <a:latin typeface="Arial"/>
                <a:cs typeface="Arial"/>
              </a:rPr>
              <a:t>H</a:t>
            </a:r>
            <a:r>
              <a:rPr dirty="0">
                <a:latin typeface="Arial"/>
                <a:cs typeface="Arial"/>
              </a:rPr>
              <a:t>o</a:t>
            </a:r>
            <a:r>
              <a:rPr spc="4" dirty="0">
                <a:latin typeface="Arial"/>
                <a:cs typeface="Arial"/>
              </a:rPr>
              <a:t>s</a:t>
            </a:r>
            <a:r>
              <a:rPr dirty="0">
                <a:latin typeface="Arial"/>
                <a:cs typeface="Arial"/>
              </a:rPr>
              <a:t>p</a:t>
            </a:r>
            <a:r>
              <a:rPr spc="-4" dirty="0">
                <a:latin typeface="Arial"/>
                <a:cs typeface="Arial"/>
              </a:rPr>
              <a:t>it</a:t>
            </a:r>
            <a:r>
              <a:rPr dirty="0">
                <a:latin typeface="Arial"/>
                <a:cs typeface="Arial"/>
              </a:rPr>
              <a:t>al</a:t>
            </a:r>
            <a:r>
              <a:rPr spc="-15" dirty="0">
                <a:latin typeface="Arial"/>
                <a:cs typeface="Arial"/>
              </a:rPr>
              <a:t> </a:t>
            </a:r>
            <a:r>
              <a:rPr lang="en-AU" spc="-15" dirty="0">
                <a:latin typeface="Arial"/>
                <a:cs typeface="Arial"/>
              </a:rPr>
              <a:t>for the latest paediatric and neonatal </a:t>
            </a:r>
            <a:r>
              <a:rPr spc="-8" dirty="0">
                <a:latin typeface="Arial"/>
                <a:cs typeface="Arial"/>
              </a:rPr>
              <a:t>I</a:t>
            </a:r>
            <a:r>
              <a:rPr spc="-4" dirty="0">
                <a:latin typeface="Arial"/>
                <a:cs typeface="Arial"/>
              </a:rPr>
              <a:t>VI</a:t>
            </a:r>
            <a:r>
              <a:rPr dirty="0">
                <a:latin typeface="Arial"/>
                <a:cs typeface="Arial"/>
              </a:rPr>
              <a:t>g</a:t>
            </a:r>
            <a:r>
              <a:rPr spc="-4" dirty="0">
                <a:latin typeface="Arial"/>
                <a:cs typeface="Arial"/>
              </a:rPr>
              <a:t> </a:t>
            </a:r>
            <a:r>
              <a:rPr lang="en-AU" spc="-4" dirty="0">
                <a:latin typeface="Arial"/>
                <a:cs typeface="Arial"/>
              </a:rPr>
              <a:t>infusion </a:t>
            </a:r>
            <a:r>
              <a:rPr dirty="0">
                <a:latin typeface="Arial"/>
                <a:cs typeface="Arial"/>
              </a:rPr>
              <a:t>gu</a:t>
            </a:r>
            <a:r>
              <a:rPr spc="-4" dirty="0">
                <a:latin typeface="Arial"/>
                <a:cs typeface="Arial"/>
              </a:rPr>
              <a:t>i</a:t>
            </a:r>
            <a:r>
              <a:rPr dirty="0">
                <a:latin typeface="Arial"/>
                <a:cs typeface="Arial"/>
              </a:rPr>
              <a:t>de</a:t>
            </a:r>
            <a:r>
              <a:rPr spc="-4" dirty="0">
                <a:latin typeface="Arial"/>
                <a:cs typeface="Arial"/>
              </a:rPr>
              <a:t>li</a:t>
            </a:r>
            <a:r>
              <a:rPr dirty="0">
                <a:latin typeface="Arial"/>
                <a:cs typeface="Arial"/>
              </a:rPr>
              <a:t>ne</a:t>
            </a:r>
          </a:p>
        </p:txBody>
      </p:sp>
      <p:sp>
        <p:nvSpPr>
          <p:cNvPr id="4" name="object 4" descr="An icon of a baby."/>
          <p:cNvSpPr/>
          <p:nvPr/>
        </p:nvSpPr>
        <p:spPr>
          <a:xfrm>
            <a:off x="7640551" y="1411006"/>
            <a:ext cx="1351355" cy="13513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3138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4FC4-30F4-4EEC-8C91-7F28E8224BFA}"/>
              </a:ext>
            </a:extLst>
          </p:cNvPr>
          <p:cNvSpPr>
            <a:spLocks noGrp="1"/>
          </p:cNvSpPr>
          <p:nvPr>
            <p:ph type="title"/>
          </p:nvPr>
        </p:nvSpPr>
        <p:spPr/>
        <p:txBody>
          <a:bodyPr/>
          <a:lstStyle/>
          <a:p>
            <a:r>
              <a:rPr lang="en-AU" dirty="0"/>
              <a:t>Disclaimer</a:t>
            </a:r>
          </a:p>
        </p:txBody>
      </p:sp>
      <p:sp>
        <p:nvSpPr>
          <p:cNvPr id="3" name="Content Placeholder 2">
            <a:extLst>
              <a:ext uri="{FF2B5EF4-FFF2-40B4-BE49-F238E27FC236}">
                <a16:creationId xmlns:a16="http://schemas.microsoft.com/office/drawing/2014/main" id="{36CCAC3F-1C70-47ED-B15A-23DB5081DFF1}"/>
              </a:ext>
            </a:extLst>
          </p:cNvPr>
          <p:cNvSpPr>
            <a:spLocks noGrp="1"/>
          </p:cNvSpPr>
          <p:nvPr>
            <p:ph idx="1"/>
          </p:nvPr>
        </p:nvSpPr>
        <p:spPr/>
        <p:txBody>
          <a:bodyPr/>
          <a:lstStyle/>
          <a:p>
            <a:r>
              <a:rPr lang="en-AU" dirty="0"/>
              <a:t>This presentation is intended to assist with education of clinical staff who provide treatment and care for patients receiving intravenous immunoglobulin therapy.</a:t>
            </a:r>
          </a:p>
          <a:p>
            <a:endParaRPr lang="en-AU" dirty="0"/>
          </a:p>
          <a:p>
            <a:r>
              <a:rPr lang="en-AU" b="0" dirty="0"/>
              <a:t>Information in this presentation is accurate at time of publication.</a:t>
            </a:r>
          </a:p>
        </p:txBody>
      </p:sp>
    </p:spTree>
    <p:extLst>
      <p:ext uri="{BB962C8B-B14F-4D97-AF65-F5344CB8AC3E}">
        <p14:creationId xmlns:p14="http://schemas.microsoft.com/office/powerpoint/2010/main" val="3005846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86946"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I</a:t>
            </a:r>
            <a:r>
              <a:rPr sz="2800" spc="-8" dirty="0"/>
              <a:t>n</a:t>
            </a:r>
            <a:r>
              <a:rPr sz="2800" spc="-4" dirty="0"/>
              <a:t>f</a:t>
            </a:r>
            <a:r>
              <a:rPr sz="2800" spc="-8" dirty="0"/>
              <a:t>u</a:t>
            </a:r>
            <a:r>
              <a:rPr sz="2800" spc="4" dirty="0"/>
              <a:t>s</a:t>
            </a:r>
            <a:r>
              <a:rPr sz="2800" spc="-4" dirty="0"/>
              <a:t>i</a:t>
            </a:r>
            <a:r>
              <a:rPr sz="2800" spc="-8" dirty="0"/>
              <a:t>o</a:t>
            </a:r>
            <a:r>
              <a:rPr sz="2800" dirty="0"/>
              <a:t>n</a:t>
            </a:r>
            <a:r>
              <a:rPr sz="2800" spc="-15" dirty="0"/>
              <a:t> </a:t>
            </a:r>
            <a:r>
              <a:rPr sz="2800" dirty="0"/>
              <a:t>r</a:t>
            </a:r>
            <a:r>
              <a:rPr sz="2800" spc="-8" dirty="0"/>
              <a:t>a</a:t>
            </a:r>
            <a:r>
              <a:rPr sz="2800" spc="-4" dirty="0"/>
              <a:t>t</a:t>
            </a:r>
            <a:r>
              <a:rPr sz="2800" spc="-8" dirty="0"/>
              <a:t>es</a:t>
            </a:r>
          </a:p>
        </p:txBody>
      </p:sp>
      <p:sp>
        <p:nvSpPr>
          <p:cNvPr id="2" name="object 2"/>
          <p:cNvSpPr txBox="1"/>
          <p:nvPr/>
        </p:nvSpPr>
        <p:spPr>
          <a:xfrm>
            <a:off x="586946" y="1640597"/>
            <a:ext cx="6370115" cy="1862305"/>
          </a:xfrm>
          <a:prstGeom prst="rect">
            <a:avLst/>
          </a:prstGeom>
        </p:spPr>
        <p:txBody>
          <a:bodyPr vert="horz" wrap="square" lIns="0" tIns="0" rIns="0" bIns="0" rtlCol="0">
            <a:spAutoFit/>
          </a:bodyPr>
          <a:lstStyle/>
          <a:p>
            <a:pPr marL="266700" marR="62865" indent="-257175">
              <a:lnSpc>
                <a:spcPct val="120000"/>
              </a:lnSpc>
              <a:buFont typeface="Arial"/>
              <a:buChar char="•"/>
              <a:tabLst>
                <a:tab pos="266700" algn="l"/>
              </a:tabLst>
            </a:pPr>
            <a:r>
              <a:rPr spc="-4" dirty="0">
                <a:latin typeface="Arial"/>
                <a:cs typeface="Arial"/>
              </a:rPr>
              <a:t>Ea</a:t>
            </a:r>
            <a:r>
              <a:rPr dirty="0">
                <a:latin typeface="Arial"/>
                <a:cs typeface="Arial"/>
              </a:rPr>
              <a:t>ch </a:t>
            </a:r>
            <a:r>
              <a:rPr spc="-4" dirty="0">
                <a:latin typeface="Arial"/>
                <a:cs typeface="Arial"/>
              </a:rPr>
              <a:t>p</a:t>
            </a:r>
            <a:r>
              <a:rPr dirty="0">
                <a:latin typeface="Arial"/>
                <a:cs typeface="Arial"/>
              </a:rPr>
              <a:t>r</a:t>
            </a:r>
            <a:r>
              <a:rPr spc="-4" dirty="0">
                <a:latin typeface="Arial"/>
                <a:cs typeface="Arial"/>
              </a:rPr>
              <a:t>odu</a:t>
            </a:r>
            <a:r>
              <a:rPr dirty="0">
                <a:latin typeface="Arial"/>
                <a:cs typeface="Arial"/>
              </a:rPr>
              <a:t>ct</a:t>
            </a:r>
            <a:r>
              <a:rPr spc="4" dirty="0">
                <a:latin typeface="Arial"/>
                <a:cs typeface="Arial"/>
              </a:rPr>
              <a:t> </a:t>
            </a:r>
            <a:r>
              <a:rPr spc="-4" dirty="0">
                <a:latin typeface="Arial"/>
                <a:cs typeface="Arial"/>
              </a:rPr>
              <a:t>ha</a:t>
            </a:r>
            <a:r>
              <a:rPr dirty="0">
                <a:latin typeface="Arial"/>
                <a:cs typeface="Arial"/>
              </a:rPr>
              <a:t>s</a:t>
            </a:r>
            <a:r>
              <a:rPr spc="11" dirty="0">
                <a:latin typeface="Arial"/>
                <a:cs typeface="Arial"/>
              </a:rPr>
              <a:t> </a:t>
            </a:r>
            <a:r>
              <a:rPr spc="-4" dirty="0">
                <a:latin typeface="Arial"/>
                <a:cs typeface="Arial"/>
              </a:rPr>
              <a:t>i</a:t>
            </a:r>
            <a:r>
              <a:rPr dirty="0">
                <a:latin typeface="Arial"/>
                <a:cs typeface="Arial"/>
              </a:rPr>
              <a:t>t</a:t>
            </a:r>
            <a:r>
              <a:rPr spc="-41" dirty="0">
                <a:latin typeface="Arial"/>
                <a:cs typeface="Arial"/>
              </a:rPr>
              <a:t>’</a:t>
            </a:r>
            <a:r>
              <a:rPr dirty="0">
                <a:latin typeface="Arial"/>
                <a:cs typeface="Arial"/>
              </a:rPr>
              <a:t>s </a:t>
            </a:r>
            <a:r>
              <a:rPr spc="-4" dirty="0">
                <a:latin typeface="Arial"/>
                <a:cs typeface="Arial"/>
              </a:rPr>
              <a:t>ow</a:t>
            </a:r>
            <a:r>
              <a:rPr dirty="0">
                <a:latin typeface="Arial"/>
                <a:cs typeface="Arial"/>
              </a:rPr>
              <a:t>n</a:t>
            </a:r>
            <a:r>
              <a:rPr spc="8" dirty="0">
                <a:latin typeface="Arial"/>
                <a:cs typeface="Arial"/>
              </a:rPr>
              <a:t> </a:t>
            </a:r>
            <a:r>
              <a:rPr spc="-4" dirty="0">
                <a:latin typeface="Arial"/>
                <a:cs typeface="Arial"/>
              </a:rPr>
              <a:t>indi</a:t>
            </a:r>
            <a:r>
              <a:rPr dirty="0">
                <a:latin typeface="Arial"/>
                <a:cs typeface="Arial"/>
              </a:rPr>
              <a:t>v</a:t>
            </a:r>
            <a:r>
              <a:rPr spc="-4" dirty="0">
                <a:latin typeface="Arial"/>
                <a:cs typeface="Arial"/>
              </a:rPr>
              <a:t>idual 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spc="-4" dirty="0">
                <a:latin typeface="Arial"/>
                <a:cs typeface="Arial"/>
              </a:rPr>
              <a:t>p</a:t>
            </a:r>
            <a:r>
              <a:rPr dirty="0">
                <a:latin typeface="Arial"/>
                <a:cs typeface="Arial"/>
              </a:rPr>
              <a:t>r</a:t>
            </a:r>
            <a:r>
              <a:rPr spc="-4" dirty="0">
                <a:latin typeface="Arial"/>
                <a:cs typeface="Arial"/>
              </a:rPr>
              <a:t>o</a:t>
            </a:r>
            <a:r>
              <a:rPr dirty="0">
                <a:latin typeface="Arial"/>
                <a:cs typeface="Arial"/>
              </a:rPr>
              <a:t>t</a:t>
            </a:r>
            <a:r>
              <a:rPr spc="-4" dirty="0">
                <a:latin typeface="Arial"/>
                <a:cs typeface="Arial"/>
              </a:rPr>
              <a:t>o</a:t>
            </a:r>
            <a:r>
              <a:rPr dirty="0">
                <a:latin typeface="Arial"/>
                <a:cs typeface="Arial"/>
              </a:rPr>
              <a:t>c</a:t>
            </a:r>
            <a:r>
              <a:rPr spc="-4" dirty="0">
                <a:latin typeface="Arial"/>
                <a:cs typeface="Arial"/>
              </a:rPr>
              <a:t>ol</a:t>
            </a:r>
            <a:r>
              <a:rPr dirty="0">
                <a:latin typeface="Arial"/>
                <a:cs typeface="Arial"/>
              </a:rPr>
              <a:t>,</a:t>
            </a:r>
            <a:r>
              <a:rPr spc="4" dirty="0">
                <a:latin typeface="Arial"/>
                <a:cs typeface="Arial"/>
              </a:rPr>
              <a:t> </a:t>
            </a:r>
            <a:r>
              <a:rPr b="1" dirty="0">
                <a:latin typeface="Arial"/>
                <a:cs typeface="Arial"/>
              </a:rPr>
              <a:t>m</a:t>
            </a:r>
            <a:r>
              <a:rPr b="1" spc="-4" dirty="0">
                <a:latin typeface="Arial"/>
                <a:cs typeface="Arial"/>
              </a:rPr>
              <a:t>ak</a:t>
            </a:r>
            <a:r>
              <a:rPr b="1" dirty="0">
                <a:latin typeface="Arial"/>
                <a:cs typeface="Arial"/>
              </a:rPr>
              <a:t>e </a:t>
            </a:r>
            <a:r>
              <a:rPr b="1" spc="-4" dirty="0">
                <a:latin typeface="Arial"/>
                <a:cs typeface="Arial"/>
              </a:rPr>
              <a:t>su</a:t>
            </a:r>
            <a:r>
              <a:rPr b="1" dirty="0">
                <a:latin typeface="Arial"/>
                <a:cs typeface="Arial"/>
              </a:rPr>
              <a:t>re</a:t>
            </a:r>
            <a:r>
              <a:rPr b="1" spc="8" dirty="0">
                <a:latin typeface="Arial"/>
                <a:cs typeface="Arial"/>
              </a:rPr>
              <a:t> </a:t>
            </a:r>
            <a:r>
              <a:rPr b="1" spc="-23" dirty="0">
                <a:latin typeface="Arial"/>
                <a:cs typeface="Arial"/>
              </a:rPr>
              <a:t>y</a:t>
            </a:r>
            <a:r>
              <a:rPr b="1" spc="-4" dirty="0">
                <a:latin typeface="Arial"/>
                <a:cs typeface="Arial"/>
              </a:rPr>
              <a:t>o</a:t>
            </a:r>
            <a:r>
              <a:rPr b="1" dirty="0">
                <a:latin typeface="Arial"/>
                <a:cs typeface="Arial"/>
              </a:rPr>
              <a:t>u</a:t>
            </a:r>
            <a:r>
              <a:rPr b="1" spc="8" dirty="0">
                <a:latin typeface="Arial"/>
                <a:cs typeface="Arial"/>
              </a:rPr>
              <a:t> </a:t>
            </a:r>
            <a:r>
              <a:rPr b="1" spc="-4" dirty="0">
                <a:latin typeface="Arial"/>
                <a:cs typeface="Arial"/>
              </a:rPr>
              <a:t>a</a:t>
            </a:r>
            <a:r>
              <a:rPr b="1" dirty="0">
                <a:latin typeface="Arial"/>
                <a:cs typeface="Arial"/>
              </a:rPr>
              <a:t>re </a:t>
            </a:r>
            <a:r>
              <a:rPr b="1" spc="-4" dirty="0">
                <a:latin typeface="Arial"/>
                <a:cs typeface="Arial"/>
              </a:rPr>
              <a:t>us</a:t>
            </a:r>
            <a:r>
              <a:rPr b="1" dirty="0">
                <a:latin typeface="Arial"/>
                <a:cs typeface="Arial"/>
              </a:rPr>
              <a:t>i</a:t>
            </a:r>
            <a:r>
              <a:rPr b="1" spc="-4" dirty="0">
                <a:latin typeface="Arial"/>
                <a:cs typeface="Arial"/>
              </a:rPr>
              <a:t>n</a:t>
            </a:r>
            <a:r>
              <a:rPr b="1" dirty="0">
                <a:latin typeface="Arial"/>
                <a:cs typeface="Arial"/>
              </a:rPr>
              <a:t>g</a:t>
            </a:r>
            <a:r>
              <a:rPr b="1" spc="-19" dirty="0">
                <a:latin typeface="Arial"/>
                <a:cs typeface="Arial"/>
              </a:rPr>
              <a:t> </a:t>
            </a:r>
            <a:r>
              <a:rPr b="1" dirty="0">
                <a:latin typeface="Arial"/>
                <a:cs typeface="Arial"/>
              </a:rPr>
              <a:t>t</a:t>
            </a:r>
            <a:r>
              <a:rPr b="1" spc="-4" dirty="0">
                <a:latin typeface="Arial"/>
                <a:cs typeface="Arial"/>
              </a:rPr>
              <a:t>h</a:t>
            </a:r>
            <a:r>
              <a:rPr b="1" dirty="0">
                <a:latin typeface="Arial"/>
                <a:cs typeface="Arial"/>
              </a:rPr>
              <a:t>e </a:t>
            </a:r>
            <a:r>
              <a:rPr b="1" spc="-4" dirty="0">
                <a:latin typeface="Arial"/>
                <a:cs typeface="Arial"/>
              </a:rPr>
              <a:t>co</a:t>
            </a:r>
            <a:r>
              <a:rPr b="1" dirty="0">
                <a:latin typeface="Arial"/>
                <a:cs typeface="Arial"/>
              </a:rPr>
              <a:t>rr</a:t>
            </a:r>
            <a:r>
              <a:rPr b="1" spc="-4" dirty="0">
                <a:latin typeface="Arial"/>
                <a:cs typeface="Arial"/>
              </a:rPr>
              <a:t>ec</a:t>
            </a:r>
            <a:r>
              <a:rPr b="1" dirty="0">
                <a:latin typeface="Arial"/>
                <a:cs typeface="Arial"/>
              </a:rPr>
              <a:t>t</a:t>
            </a:r>
            <a:r>
              <a:rPr b="1" spc="4" dirty="0">
                <a:latin typeface="Arial"/>
                <a:cs typeface="Arial"/>
              </a:rPr>
              <a:t> </a:t>
            </a:r>
            <a:r>
              <a:rPr b="1" spc="-4" dirty="0">
                <a:latin typeface="Arial"/>
                <a:cs typeface="Arial"/>
              </a:rPr>
              <a:t>one</a:t>
            </a:r>
            <a:endParaRPr dirty="0">
              <a:latin typeface="Arial"/>
              <a:cs typeface="Arial"/>
            </a:endParaRPr>
          </a:p>
          <a:p>
            <a:pPr marL="266700" marR="318135" indent="-257175">
              <a:lnSpc>
                <a:spcPct val="120000"/>
              </a:lnSpc>
              <a:spcBef>
                <a:spcPts val="881"/>
              </a:spcBef>
              <a:buFont typeface="Arial"/>
              <a:buChar char="•"/>
              <a:tabLst>
                <a:tab pos="266700" algn="l"/>
              </a:tabLst>
            </a:pPr>
            <a:r>
              <a:rPr dirty="0">
                <a:latin typeface="Arial"/>
                <a:cs typeface="Arial"/>
              </a:rPr>
              <a:t>I</a:t>
            </a:r>
            <a:r>
              <a:rPr spc="-4" dirty="0">
                <a:latin typeface="Arial"/>
                <a:cs typeface="Arial"/>
              </a:rPr>
              <a:t>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 v</a:t>
            </a:r>
            <a:r>
              <a:rPr spc="-4" dirty="0">
                <a:latin typeface="Arial"/>
                <a:cs typeface="Arial"/>
              </a:rPr>
              <a:t>i</a:t>
            </a:r>
            <a:r>
              <a:rPr dirty="0">
                <a:latin typeface="Arial"/>
                <a:cs typeface="Arial"/>
              </a:rPr>
              <a:t>a</a:t>
            </a:r>
            <a:r>
              <a:rPr spc="8" dirty="0">
                <a:latin typeface="Arial"/>
                <a:cs typeface="Arial"/>
              </a:rPr>
              <a:t> </a:t>
            </a:r>
            <a:r>
              <a:rPr spc="-4" dirty="0">
                <a:latin typeface="Arial"/>
                <a:cs typeface="Arial"/>
              </a:rPr>
              <a:t>pu</a:t>
            </a:r>
            <a:r>
              <a:rPr dirty="0">
                <a:latin typeface="Arial"/>
                <a:cs typeface="Arial"/>
              </a:rPr>
              <a:t>mp </a:t>
            </a:r>
            <a:r>
              <a:rPr spc="-4" dirty="0">
                <a:latin typeface="Arial"/>
                <a:cs typeface="Arial"/>
              </a:rPr>
              <a:t>i</a:t>
            </a:r>
            <a:r>
              <a:rPr dirty="0">
                <a:latin typeface="Arial"/>
                <a:cs typeface="Arial"/>
              </a:rPr>
              <a:t>s r</a:t>
            </a:r>
            <a:r>
              <a:rPr spc="-4" dirty="0">
                <a:latin typeface="Arial"/>
                <a:cs typeface="Arial"/>
              </a:rPr>
              <a:t>e</a:t>
            </a:r>
            <a:r>
              <a:rPr dirty="0">
                <a:latin typeface="Arial"/>
                <a:cs typeface="Arial"/>
              </a:rPr>
              <a:t>c</a:t>
            </a:r>
            <a:r>
              <a:rPr spc="-4" dirty="0">
                <a:latin typeface="Arial"/>
                <a:cs typeface="Arial"/>
              </a:rPr>
              <a:t>o</a:t>
            </a:r>
            <a:r>
              <a:rPr spc="4" dirty="0">
                <a:latin typeface="Arial"/>
                <a:cs typeface="Arial"/>
              </a:rPr>
              <a:t>m</a:t>
            </a:r>
            <a:r>
              <a:rPr dirty="0">
                <a:latin typeface="Arial"/>
                <a:cs typeface="Arial"/>
              </a:rPr>
              <a:t>m</a:t>
            </a:r>
            <a:r>
              <a:rPr spc="-4" dirty="0">
                <a:latin typeface="Arial"/>
                <a:cs typeface="Arial"/>
              </a:rPr>
              <a:t>ended </a:t>
            </a:r>
            <a:r>
              <a:rPr dirty="0">
                <a:latin typeface="Arial"/>
                <a:cs typeface="Arial"/>
              </a:rPr>
              <a:t>f</a:t>
            </a:r>
            <a:r>
              <a:rPr spc="-4" dirty="0">
                <a:latin typeface="Arial"/>
                <a:cs typeface="Arial"/>
              </a:rPr>
              <a:t>o</a:t>
            </a:r>
            <a:r>
              <a:rPr dirty="0">
                <a:latin typeface="Arial"/>
                <a:cs typeface="Arial"/>
              </a:rPr>
              <a:t>r</a:t>
            </a:r>
            <a:r>
              <a:rPr spc="-4" dirty="0">
                <a:latin typeface="Arial"/>
                <a:cs typeface="Arial"/>
              </a:rPr>
              <a:t> a</a:t>
            </a:r>
            <a:r>
              <a:rPr dirty="0">
                <a:latin typeface="Arial"/>
                <a:cs typeface="Arial"/>
              </a:rPr>
              <a:t>cc</a:t>
            </a:r>
            <a:r>
              <a:rPr spc="-4" dirty="0">
                <a:latin typeface="Arial"/>
                <a:cs typeface="Arial"/>
              </a:rPr>
              <a:t>u</a:t>
            </a:r>
            <a:r>
              <a:rPr dirty="0">
                <a:latin typeface="Arial"/>
                <a:cs typeface="Arial"/>
              </a:rPr>
              <a:t>r</a:t>
            </a:r>
            <a:r>
              <a:rPr spc="-4" dirty="0">
                <a:latin typeface="Arial"/>
                <a:cs typeface="Arial"/>
              </a:rPr>
              <a:t>a</a:t>
            </a:r>
            <a:r>
              <a:rPr dirty="0">
                <a:latin typeface="Arial"/>
                <a:cs typeface="Arial"/>
              </a:rPr>
              <a:t>cy</a:t>
            </a:r>
          </a:p>
          <a:p>
            <a:pPr marL="266700" marR="3810" indent="-257175">
              <a:lnSpc>
                <a:spcPct val="120000"/>
              </a:lnSpc>
              <a:spcBef>
                <a:spcPts val="881"/>
              </a:spcBef>
              <a:buFont typeface="Arial"/>
              <a:buChar char="•"/>
              <a:tabLst>
                <a:tab pos="266700" algn="l"/>
              </a:tabLst>
            </a:pPr>
            <a:r>
              <a:rPr spc="-4" dirty="0">
                <a:latin typeface="Arial"/>
                <a:cs typeface="Arial"/>
              </a:rPr>
              <a:t>S</a:t>
            </a:r>
            <a:r>
              <a:rPr dirty="0">
                <a:latin typeface="Arial"/>
                <a:cs typeface="Arial"/>
              </a:rPr>
              <a:t>t</a:t>
            </a:r>
            <a:r>
              <a:rPr spc="-4" dirty="0">
                <a:latin typeface="Arial"/>
                <a:cs typeface="Arial"/>
              </a:rPr>
              <a:t>a</a:t>
            </a:r>
            <a:r>
              <a:rPr dirty="0">
                <a:latin typeface="Arial"/>
                <a:cs typeface="Arial"/>
              </a:rPr>
              <a:t>rt</a:t>
            </a:r>
            <a:r>
              <a:rPr spc="-11" dirty="0">
                <a:latin typeface="Arial"/>
                <a:cs typeface="Arial"/>
              </a:rPr>
              <a:t> </a:t>
            </a:r>
            <a:r>
              <a:rPr spc="-4" dirty="0">
                <a:latin typeface="Arial"/>
                <a:cs typeface="Arial"/>
              </a:rPr>
              <a:t>wi</a:t>
            </a:r>
            <a:r>
              <a:rPr dirty="0">
                <a:latin typeface="Arial"/>
                <a:cs typeface="Arial"/>
              </a:rPr>
              <a:t>th</a:t>
            </a:r>
            <a:r>
              <a:rPr spc="8" dirty="0">
                <a:latin typeface="Arial"/>
                <a:cs typeface="Arial"/>
              </a:rPr>
              <a:t> </a:t>
            </a:r>
            <a:r>
              <a:rPr dirty="0">
                <a:latin typeface="Arial"/>
                <a:cs typeface="Arial"/>
              </a:rPr>
              <a:t>t</a:t>
            </a:r>
            <a:r>
              <a:rPr spc="-4" dirty="0">
                <a:latin typeface="Arial"/>
                <a:cs typeface="Arial"/>
              </a:rPr>
              <a:t>h</a:t>
            </a:r>
            <a:r>
              <a:rPr dirty="0">
                <a:latin typeface="Arial"/>
                <a:cs typeface="Arial"/>
              </a:rPr>
              <a:t>e</a:t>
            </a:r>
            <a:r>
              <a:rPr spc="-8" dirty="0">
                <a:latin typeface="Arial"/>
                <a:cs typeface="Arial"/>
              </a:rPr>
              <a:t> </a:t>
            </a:r>
            <a:r>
              <a:rPr dirty="0">
                <a:latin typeface="Arial"/>
                <a:cs typeface="Arial"/>
              </a:rPr>
              <a:t>sm</a:t>
            </a:r>
            <a:r>
              <a:rPr spc="-4" dirty="0">
                <a:latin typeface="Arial"/>
                <a:cs typeface="Arial"/>
              </a:rPr>
              <a:t>alle</a:t>
            </a:r>
            <a:r>
              <a:rPr dirty="0">
                <a:latin typeface="Arial"/>
                <a:cs typeface="Arial"/>
              </a:rPr>
              <a:t>st</a:t>
            </a:r>
            <a:r>
              <a:rPr spc="4" dirty="0">
                <a:latin typeface="Arial"/>
                <a:cs typeface="Arial"/>
              </a:rPr>
              <a:t> </a:t>
            </a:r>
            <a:r>
              <a:rPr dirty="0">
                <a:latin typeface="Arial"/>
                <a:cs typeface="Arial"/>
              </a:rPr>
              <a:t>v</a:t>
            </a:r>
            <a:r>
              <a:rPr spc="-4" dirty="0">
                <a:latin typeface="Arial"/>
                <a:cs typeface="Arial"/>
              </a:rPr>
              <a:t>ial</a:t>
            </a:r>
            <a:r>
              <a:rPr dirty="0">
                <a:latin typeface="Arial"/>
                <a:cs typeface="Arial"/>
              </a:rPr>
              <a:t>s</a:t>
            </a:r>
            <a:r>
              <a:rPr spc="19" dirty="0">
                <a:latin typeface="Arial"/>
                <a:cs typeface="Arial"/>
              </a:rPr>
              <a:t> </a:t>
            </a:r>
            <a:r>
              <a:rPr dirty="0">
                <a:latin typeface="Arial"/>
                <a:cs typeface="Arial"/>
              </a:rPr>
              <a:t>f</a:t>
            </a:r>
            <a:r>
              <a:rPr spc="-4" dirty="0">
                <a:latin typeface="Arial"/>
                <a:cs typeface="Arial"/>
              </a:rPr>
              <a:t>i</a:t>
            </a:r>
            <a:r>
              <a:rPr dirty="0">
                <a:latin typeface="Arial"/>
                <a:cs typeface="Arial"/>
              </a:rPr>
              <a:t>rst,</a:t>
            </a:r>
            <a:r>
              <a:rPr spc="-23" dirty="0">
                <a:latin typeface="Arial"/>
                <a:cs typeface="Arial"/>
              </a:rPr>
              <a:t> </a:t>
            </a:r>
            <a:r>
              <a:rPr spc="-4" dirty="0">
                <a:latin typeface="Arial"/>
                <a:cs typeface="Arial"/>
              </a:rPr>
              <a:t>whe</a:t>
            </a:r>
            <a:r>
              <a:rPr dirty="0">
                <a:latin typeface="Arial"/>
                <a:cs typeface="Arial"/>
              </a:rPr>
              <a:t>n t</a:t>
            </a:r>
            <a:r>
              <a:rPr spc="-4" dirty="0">
                <a:latin typeface="Arial"/>
                <a:cs typeface="Arial"/>
              </a:rPr>
              <a:t>h</a:t>
            </a:r>
            <a:r>
              <a:rPr dirty="0">
                <a:latin typeface="Arial"/>
                <a:cs typeface="Arial"/>
              </a:rPr>
              <a:t>e</a:t>
            </a:r>
            <a:r>
              <a:rPr spc="-8"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r</a:t>
            </a:r>
            <a:r>
              <a:rPr spc="-4" dirty="0">
                <a:latin typeface="Arial"/>
                <a:cs typeface="Arial"/>
              </a:rPr>
              <a:t>a</a:t>
            </a:r>
            <a:r>
              <a:rPr dirty="0">
                <a:latin typeface="Arial"/>
                <a:cs typeface="Arial"/>
              </a:rPr>
              <a:t>te</a:t>
            </a:r>
            <a:r>
              <a:rPr spc="-8" dirty="0">
                <a:latin typeface="Arial"/>
                <a:cs typeface="Arial"/>
              </a:rPr>
              <a:t> </a:t>
            </a:r>
            <a:r>
              <a:rPr spc="-4" dirty="0">
                <a:latin typeface="Arial"/>
                <a:cs typeface="Arial"/>
              </a:rPr>
              <a:t>i</a:t>
            </a:r>
            <a:r>
              <a:rPr dirty="0">
                <a:latin typeface="Arial"/>
                <a:cs typeface="Arial"/>
              </a:rPr>
              <a:t>s s</a:t>
            </a:r>
            <a:r>
              <a:rPr spc="-4" dirty="0">
                <a:latin typeface="Arial"/>
                <a:cs typeface="Arial"/>
              </a:rPr>
              <a:t>lowe</a:t>
            </a:r>
            <a:r>
              <a:rPr dirty="0">
                <a:latin typeface="Arial"/>
                <a:cs typeface="Arial"/>
              </a:rPr>
              <a:t>st</a:t>
            </a:r>
            <a:r>
              <a:rPr spc="15" dirty="0">
                <a:latin typeface="Arial"/>
                <a:cs typeface="Arial"/>
              </a:rPr>
              <a:t> </a:t>
            </a:r>
            <a:r>
              <a:rPr spc="-4" dirty="0">
                <a:latin typeface="Arial"/>
                <a:cs typeface="Arial"/>
              </a:rPr>
              <a:t>a</a:t>
            </a:r>
            <a:r>
              <a:rPr dirty="0">
                <a:latin typeface="Arial"/>
                <a:cs typeface="Arial"/>
              </a:rPr>
              <a:t>s t</a:t>
            </a:r>
            <a:r>
              <a:rPr spc="-4" dirty="0">
                <a:latin typeface="Arial"/>
                <a:cs typeface="Arial"/>
              </a:rPr>
              <a:t>hi</a:t>
            </a:r>
            <a:r>
              <a:rPr dirty="0">
                <a:latin typeface="Arial"/>
                <a:cs typeface="Arial"/>
              </a:rPr>
              <a:t>s </a:t>
            </a:r>
            <a:r>
              <a:rPr spc="-4" dirty="0">
                <a:latin typeface="Arial"/>
                <a:cs typeface="Arial"/>
              </a:rPr>
              <a:t>help</a:t>
            </a:r>
            <a:r>
              <a:rPr dirty="0">
                <a:latin typeface="Arial"/>
                <a:cs typeface="Arial"/>
              </a:rPr>
              <a:t>s</a:t>
            </a:r>
            <a:r>
              <a:rPr spc="11" dirty="0">
                <a:latin typeface="Arial"/>
                <a:cs typeface="Arial"/>
              </a:rPr>
              <a:t> </a:t>
            </a:r>
            <a:r>
              <a:rPr dirty="0">
                <a:latin typeface="Arial"/>
                <a:cs typeface="Arial"/>
              </a:rPr>
              <a:t>to</a:t>
            </a:r>
            <a:r>
              <a:rPr spc="-8" dirty="0">
                <a:latin typeface="Arial"/>
                <a:cs typeface="Arial"/>
              </a:rPr>
              <a:t> </a:t>
            </a:r>
            <a:r>
              <a:rPr spc="-4" dirty="0">
                <a:latin typeface="Arial"/>
                <a:cs typeface="Arial"/>
              </a:rPr>
              <a:t>p</a:t>
            </a:r>
            <a:r>
              <a:rPr dirty="0">
                <a:latin typeface="Arial"/>
                <a:cs typeface="Arial"/>
              </a:rPr>
              <a:t>r</a:t>
            </a:r>
            <a:r>
              <a:rPr spc="-4" dirty="0">
                <a:latin typeface="Arial"/>
                <a:cs typeface="Arial"/>
              </a:rPr>
              <a:t>e</a:t>
            </a:r>
            <a:r>
              <a:rPr dirty="0">
                <a:latin typeface="Arial"/>
                <a:cs typeface="Arial"/>
              </a:rPr>
              <a:t>v</a:t>
            </a:r>
            <a:r>
              <a:rPr spc="-4" dirty="0">
                <a:latin typeface="Arial"/>
                <a:cs typeface="Arial"/>
              </a:rPr>
              <a:t>en</a:t>
            </a:r>
            <a:r>
              <a:rPr dirty="0">
                <a:latin typeface="Arial"/>
                <a:cs typeface="Arial"/>
              </a:rPr>
              <a:t>t</a:t>
            </a:r>
            <a:r>
              <a:rPr spc="4" dirty="0">
                <a:latin typeface="Arial"/>
                <a:cs typeface="Arial"/>
              </a:rPr>
              <a:t> </a:t>
            </a:r>
            <a:r>
              <a:rPr spc="-4" dirty="0">
                <a:latin typeface="Arial"/>
                <a:cs typeface="Arial"/>
              </a:rPr>
              <a:t>wa</a:t>
            </a:r>
            <a:r>
              <a:rPr dirty="0">
                <a:latin typeface="Arial"/>
                <a:cs typeface="Arial"/>
              </a:rPr>
              <a:t>ste </a:t>
            </a:r>
            <a:r>
              <a:rPr spc="-4" dirty="0">
                <a:latin typeface="Arial"/>
                <a:cs typeface="Arial"/>
              </a:rPr>
              <a:t>i</a:t>
            </a:r>
            <a:r>
              <a:rPr dirty="0">
                <a:latin typeface="Arial"/>
                <a:cs typeface="Arial"/>
              </a:rPr>
              <a:t>f</a:t>
            </a:r>
            <a:r>
              <a:rPr spc="4" dirty="0">
                <a:latin typeface="Arial"/>
                <a:cs typeface="Arial"/>
              </a:rPr>
              <a:t> </a:t>
            </a:r>
            <a:r>
              <a:rPr dirty="0">
                <a:latin typeface="Arial"/>
                <a:cs typeface="Arial"/>
              </a:rPr>
              <a:t>a</a:t>
            </a:r>
            <a:r>
              <a:rPr spc="-8"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ion o</a:t>
            </a:r>
            <a:r>
              <a:rPr dirty="0">
                <a:latin typeface="Arial"/>
                <a:cs typeface="Arial"/>
              </a:rPr>
              <a:t>cc</a:t>
            </a:r>
            <a:r>
              <a:rPr spc="-4" dirty="0">
                <a:latin typeface="Arial"/>
                <a:cs typeface="Arial"/>
              </a:rPr>
              <a:t>u</a:t>
            </a:r>
            <a:r>
              <a:rPr dirty="0">
                <a:latin typeface="Arial"/>
                <a:cs typeface="Arial"/>
              </a:rPr>
              <a:t>rs</a:t>
            </a:r>
          </a:p>
        </p:txBody>
      </p:sp>
      <p:sp>
        <p:nvSpPr>
          <p:cNvPr id="4" name="object 4" descr="An icon of a chart."/>
          <p:cNvSpPr/>
          <p:nvPr/>
        </p:nvSpPr>
        <p:spPr>
          <a:xfrm>
            <a:off x="7617431" y="1640597"/>
            <a:ext cx="1351358" cy="135135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31347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9026" y="368108"/>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P</a:t>
            </a:r>
            <a:r>
              <a:rPr sz="2800" dirty="0"/>
              <a:t>r</a:t>
            </a:r>
            <a:r>
              <a:rPr sz="2800" spc="-8" dirty="0"/>
              <a:t>e</a:t>
            </a:r>
            <a:r>
              <a:rPr sz="2800" spc="4" dirty="0"/>
              <a:t>c</a:t>
            </a:r>
            <a:r>
              <a:rPr sz="2800" spc="-8" dirty="0"/>
              <a:t>au</a:t>
            </a:r>
            <a:r>
              <a:rPr sz="2800" spc="-4" dirty="0"/>
              <a:t>ti</a:t>
            </a:r>
            <a:r>
              <a:rPr sz="2800" spc="-8" dirty="0"/>
              <a:t>on</a:t>
            </a:r>
            <a:r>
              <a:rPr sz="2800" dirty="0"/>
              <a:t>s</a:t>
            </a:r>
            <a:r>
              <a:rPr sz="2800" spc="-15" dirty="0"/>
              <a:t> </a:t>
            </a:r>
            <a:r>
              <a:rPr sz="2800" spc="-4" dirty="0"/>
              <a:t>f</a:t>
            </a:r>
            <a:r>
              <a:rPr sz="2800" spc="-8" dirty="0"/>
              <a:t>o</a:t>
            </a:r>
            <a:r>
              <a:rPr sz="2800" dirty="0"/>
              <a:t>r</a:t>
            </a:r>
            <a:r>
              <a:rPr sz="2800" spc="-4" dirty="0"/>
              <a:t> </a:t>
            </a:r>
            <a:r>
              <a:rPr sz="2800" spc="-8" dirty="0"/>
              <a:t>a</a:t>
            </a:r>
            <a:r>
              <a:rPr sz="2800" spc="-4" dirty="0"/>
              <a:t>l</a:t>
            </a:r>
            <a:r>
              <a:rPr sz="2800" dirty="0"/>
              <a:t>l</a:t>
            </a:r>
            <a:r>
              <a:rPr sz="2800" spc="-8" dirty="0"/>
              <a:t> </a:t>
            </a:r>
            <a:r>
              <a:rPr sz="2800" spc="-4" dirty="0"/>
              <a:t>IVI</a:t>
            </a:r>
            <a:r>
              <a:rPr sz="2800" dirty="0"/>
              <a:t>g</a:t>
            </a:r>
            <a:r>
              <a:rPr sz="2800" spc="-8" dirty="0"/>
              <a:t> p</a:t>
            </a:r>
            <a:r>
              <a:rPr sz="2800" dirty="0"/>
              <a:t>r</a:t>
            </a:r>
            <a:r>
              <a:rPr sz="2800" spc="-8" dirty="0"/>
              <a:t>odu</a:t>
            </a:r>
            <a:r>
              <a:rPr sz="2800" spc="4" dirty="0"/>
              <a:t>c</a:t>
            </a:r>
            <a:r>
              <a:rPr sz="2800" spc="-4" dirty="0"/>
              <a:t>t</a:t>
            </a:r>
            <a:r>
              <a:rPr sz="2800" dirty="0"/>
              <a:t>s</a:t>
            </a:r>
          </a:p>
        </p:txBody>
      </p:sp>
      <p:sp>
        <p:nvSpPr>
          <p:cNvPr id="2" name="object 2"/>
          <p:cNvSpPr txBox="1"/>
          <p:nvPr/>
        </p:nvSpPr>
        <p:spPr>
          <a:xfrm>
            <a:off x="549026" y="1328202"/>
            <a:ext cx="7631588" cy="3076483"/>
          </a:xfrm>
          <a:prstGeom prst="rect">
            <a:avLst/>
          </a:prstGeom>
        </p:spPr>
        <p:txBody>
          <a:bodyPr vert="horz" wrap="square" lIns="0" tIns="0" rIns="0" bIns="0" rtlCol="0">
            <a:spAutoFit/>
          </a:bodyPr>
          <a:lstStyle/>
          <a:p>
            <a:pPr marL="266700" marR="67151" indent="-257175">
              <a:lnSpc>
                <a:spcPct val="120000"/>
              </a:lnSpc>
              <a:buFont typeface="Arial"/>
              <a:buChar char="•"/>
              <a:tabLst>
                <a:tab pos="266700" algn="l"/>
              </a:tabLst>
            </a:pPr>
            <a:r>
              <a:rPr spc="-4" dirty="0">
                <a:latin typeface="Arial"/>
                <a:cs typeface="Arial"/>
              </a:rPr>
              <a:t>Con</a:t>
            </a:r>
            <a:r>
              <a:rPr dirty="0">
                <a:latin typeface="Arial"/>
                <a:cs typeface="Arial"/>
              </a:rPr>
              <a:t>s</a:t>
            </a:r>
            <a:r>
              <a:rPr spc="-4" dirty="0">
                <a:latin typeface="Arial"/>
                <a:cs typeface="Arial"/>
              </a:rPr>
              <a:t>ide</a:t>
            </a:r>
            <a:r>
              <a:rPr dirty="0">
                <a:latin typeface="Arial"/>
                <a:cs typeface="Arial"/>
              </a:rPr>
              <a:t>r</a:t>
            </a:r>
            <a:r>
              <a:rPr spc="23" dirty="0">
                <a:latin typeface="Arial"/>
                <a:cs typeface="Arial"/>
              </a:rPr>
              <a:t> </a:t>
            </a:r>
            <a:r>
              <a:rPr spc="-4" dirty="0">
                <a:latin typeface="Arial"/>
                <a:cs typeface="Arial"/>
              </a:rPr>
              <a:t>u</a:t>
            </a:r>
            <a:r>
              <a:rPr dirty="0">
                <a:latin typeface="Arial"/>
                <a:cs typeface="Arial"/>
              </a:rPr>
              <a:t>s</a:t>
            </a:r>
            <a:r>
              <a:rPr spc="-4" dirty="0">
                <a:latin typeface="Arial"/>
                <a:cs typeface="Arial"/>
              </a:rPr>
              <a:t>in</a:t>
            </a:r>
            <a:r>
              <a:rPr dirty="0">
                <a:latin typeface="Arial"/>
                <a:cs typeface="Arial"/>
              </a:rPr>
              <a:t>g</a:t>
            </a:r>
            <a:r>
              <a:rPr spc="19" dirty="0">
                <a:latin typeface="Arial"/>
                <a:cs typeface="Arial"/>
              </a:rPr>
              <a:t> </a:t>
            </a:r>
            <a:r>
              <a:rPr dirty="0">
                <a:latin typeface="Arial"/>
                <a:cs typeface="Arial"/>
              </a:rPr>
              <a:t>a</a:t>
            </a:r>
            <a:r>
              <a:rPr spc="-8" dirty="0">
                <a:latin typeface="Arial"/>
                <a:cs typeface="Arial"/>
              </a:rPr>
              <a:t> </a:t>
            </a:r>
            <a:r>
              <a:rPr dirty="0">
                <a:latin typeface="Arial"/>
                <a:cs typeface="Arial"/>
              </a:rPr>
              <a:t>s</a:t>
            </a:r>
            <a:r>
              <a:rPr spc="-4" dirty="0">
                <a:latin typeface="Arial"/>
                <a:cs typeface="Arial"/>
              </a:rPr>
              <a:t>lowe</a:t>
            </a:r>
            <a:r>
              <a:rPr dirty="0">
                <a:latin typeface="Arial"/>
                <a:cs typeface="Arial"/>
              </a:rPr>
              <a:t>r</a:t>
            </a:r>
            <a:r>
              <a:rPr spc="23" dirty="0">
                <a:latin typeface="Arial"/>
                <a:cs typeface="Arial"/>
              </a:rPr>
              <a:t> </a:t>
            </a:r>
            <a:r>
              <a:rPr dirty="0">
                <a:latin typeface="Arial"/>
                <a:cs typeface="Arial"/>
              </a:rPr>
              <a:t>m</a:t>
            </a:r>
            <a:r>
              <a:rPr spc="-4" dirty="0">
                <a:latin typeface="Arial"/>
                <a:cs typeface="Arial"/>
              </a:rPr>
              <a:t>a</a:t>
            </a:r>
            <a:r>
              <a:rPr spc="-11" dirty="0">
                <a:latin typeface="Arial"/>
                <a:cs typeface="Arial"/>
              </a:rPr>
              <a:t>x</a:t>
            </a:r>
            <a:r>
              <a:rPr spc="-4" dirty="0">
                <a:latin typeface="Arial"/>
                <a:cs typeface="Arial"/>
              </a:rPr>
              <a:t>i</a:t>
            </a:r>
            <a:r>
              <a:rPr dirty="0">
                <a:latin typeface="Arial"/>
                <a:cs typeface="Arial"/>
              </a:rPr>
              <a:t>m</a:t>
            </a:r>
            <a:r>
              <a:rPr spc="-4" dirty="0">
                <a:latin typeface="Arial"/>
                <a:cs typeface="Arial"/>
              </a:rPr>
              <a:t>u</a:t>
            </a:r>
            <a:r>
              <a:rPr dirty="0">
                <a:latin typeface="Arial"/>
                <a:cs typeface="Arial"/>
              </a:rPr>
              <a:t>m</a:t>
            </a:r>
            <a:r>
              <a:rPr spc="15" dirty="0">
                <a:latin typeface="Arial"/>
                <a:cs typeface="Arial"/>
              </a:rPr>
              <a:t> </a:t>
            </a:r>
            <a:r>
              <a:rPr dirty="0">
                <a:latin typeface="Arial"/>
                <a:cs typeface="Arial"/>
              </a:rPr>
              <a:t>r</a:t>
            </a:r>
            <a:r>
              <a:rPr spc="-4" dirty="0">
                <a:latin typeface="Arial"/>
                <a:cs typeface="Arial"/>
              </a:rPr>
              <a:t>a</a:t>
            </a:r>
            <a:r>
              <a:rPr spc="4" dirty="0">
                <a:latin typeface="Arial"/>
                <a:cs typeface="Arial"/>
              </a:rPr>
              <a:t>t</a:t>
            </a:r>
            <a:r>
              <a:rPr dirty="0">
                <a:latin typeface="Arial"/>
                <a:cs typeface="Arial"/>
              </a:rPr>
              <a:t>e</a:t>
            </a:r>
            <a:r>
              <a:rPr spc="-8" dirty="0">
                <a:latin typeface="Arial"/>
                <a:cs typeface="Arial"/>
              </a:rPr>
              <a:t> </a:t>
            </a:r>
            <a:r>
              <a:rPr spc="-4" dirty="0">
                <a:latin typeface="Arial"/>
                <a:cs typeface="Arial"/>
              </a:rPr>
              <a:t>of 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f</a:t>
            </a:r>
            <a:r>
              <a:rPr spc="-4" dirty="0">
                <a:latin typeface="Arial"/>
                <a:cs typeface="Arial"/>
              </a:rPr>
              <a:t>o</a:t>
            </a:r>
            <a:r>
              <a:rPr dirty="0">
                <a:latin typeface="Arial"/>
                <a:cs typeface="Arial"/>
              </a:rPr>
              <a:t>r</a:t>
            </a:r>
            <a:r>
              <a:rPr lang="en-AU" dirty="0">
                <a:latin typeface="Arial"/>
                <a:cs typeface="Arial"/>
              </a:rPr>
              <a:t>:</a:t>
            </a:r>
          </a:p>
          <a:p>
            <a:pPr marL="723900" marR="67151" lvl="1" indent="-257175">
              <a:lnSpc>
                <a:spcPct val="120000"/>
              </a:lnSpc>
              <a:buFont typeface="Arial"/>
              <a:buChar char="•"/>
              <a:tabLst>
                <a:tab pos="266700" algn="l"/>
              </a:tabLst>
            </a:pPr>
            <a:r>
              <a:rPr lang="en-AU" dirty="0">
                <a:latin typeface="Arial"/>
                <a:cs typeface="Arial"/>
              </a:rPr>
              <a:t>t</a:t>
            </a:r>
            <a:r>
              <a:rPr lang="en-AU" spc="-4" dirty="0">
                <a:latin typeface="Arial"/>
                <a:cs typeface="Arial"/>
              </a:rPr>
              <a:t>h</a:t>
            </a:r>
            <a:r>
              <a:rPr lang="en-AU" dirty="0">
                <a:latin typeface="Arial"/>
                <a:cs typeface="Arial"/>
              </a:rPr>
              <a:t>e </a:t>
            </a:r>
            <a:r>
              <a:rPr lang="en-AU" spc="-4" dirty="0">
                <a:latin typeface="Arial"/>
                <a:cs typeface="Arial"/>
              </a:rPr>
              <a:t>elde</a:t>
            </a:r>
            <a:r>
              <a:rPr lang="en-AU" dirty="0">
                <a:latin typeface="Arial"/>
                <a:cs typeface="Arial"/>
              </a:rPr>
              <a:t>r</a:t>
            </a:r>
            <a:r>
              <a:rPr lang="en-AU" spc="-4" dirty="0">
                <a:latin typeface="Arial"/>
                <a:cs typeface="Arial"/>
              </a:rPr>
              <a:t>l</a:t>
            </a:r>
            <a:r>
              <a:rPr lang="en-AU" spc="-135" dirty="0">
                <a:latin typeface="Arial"/>
                <a:cs typeface="Arial"/>
              </a:rPr>
              <a:t>y</a:t>
            </a:r>
            <a:endParaRPr lang="en-AU" spc="15" dirty="0">
              <a:latin typeface="Arial"/>
              <a:cs typeface="Arial"/>
            </a:endParaRPr>
          </a:p>
          <a:p>
            <a:pPr marL="723900" marR="67151" lvl="1" indent="-257175">
              <a:lnSpc>
                <a:spcPct val="120000"/>
              </a:lnSpc>
              <a:buFont typeface="Arial"/>
              <a:buChar char="•"/>
              <a:tabLst>
                <a:tab pos="266700" algn="l"/>
              </a:tabLst>
            </a:pPr>
            <a:r>
              <a:rPr lang="en-AU" dirty="0">
                <a:latin typeface="Arial"/>
                <a:cs typeface="Arial"/>
              </a:rPr>
              <a:t>t</a:t>
            </a:r>
            <a:r>
              <a:rPr lang="en-AU" spc="-4" dirty="0">
                <a:latin typeface="Arial"/>
                <a:cs typeface="Arial"/>
              </a:rPr>
              <a:t>ho</a:t>
            </a:r>
            <a:r>
              <a:rPr lang="en-AU" dirty="0">
                <a:latin typeface="Arial"/>
                <a:cs typeface="Arial"/>
              </a:rPr>
              <a:t>se </a:t>
            </a:r>
            <a:r>
              <a:rPr lang="en-AU" spc="-4" dirty="0">
                <a:latin typeface="Arial"/>
                <a:cs typeface="Arial"/>
              </a:rPr>
              <a:t>a</a:t>
            </a:r>
            <a:r>
              <a:rPr lang="en-AU" dirty="0">
                <a:latin typeface="Arial"/>
                <a:cs typeface="Arial"/>
              </a:rPr>
              <a:t>t</a:t>
            </a:r>
            <a:r>
              <a:rPr lang="en-AU" spc="-4" dirty="0">
                <a:latin typeface="Arial"/>
                <a:cs typeface="Arial"/>
              </a:rPr>
              <a:t> </a:t>
            </a:r>
            <a:r>
              <a:rPr lang="en-AU" spc="4" dirty="0">
                <a:latin typeface="Arial"/>
                <a:cs typeface="Arial"/>
              </a:rPr>
              <a:t>r</a:t>
            </a:r>
            <a:r>
              <a:rPr lang="en-AU" spc="-4" dirty="0">
                <a:latin typeface="Arial"/>
                <a:cs typeface="Arial"/>
              </a:rPr>
              <a:t>i</a:t>
            </a:r>
            <a:r>
              <a:rPr lang="en-AU" dirty="0">
                <a:latin typeface="Arial"/>
                <a:cs typeface="Arial"/>
              </a:rPr>
              <a:t>sk</a:t>
            </a:r>
            <a:r>
              <a:rPr lang="en-AU" spc="-8" dirty="0">
                <a:latin typeface="Arial"/>
                <a:cs typeface="Arial"/>
              </a:rPr>
              <a:t> </a:t>
            </a:r>
            <a:r>
              <a:rPr lang="en-AU" spc="-4" dirty="0">
                <a:latin typeface="Arial"/>
                <a:cs typeface="Arial"/>
              </a:rPr>
              <a:t>of </a:t>
            </a:r>
            <a:r>
              <a:rPr lang="en-AU" dirty="0">
                <a:latin typeface="Arial"/>
                <a:cs typeface="Arial"/>
              </a:rPr>
              <a:t>t</a:t>
            </a:r>
            <a:r>
              <a:rPr lang="en-AU" spc="-4" dirty="0">
                <a:latin typeface="Arial"/>
                <a:cs typeface="Arial"/>
              </a:rPr>
              <a:t>h</a:t>
            </a:r>
            <a:r>
              <a:rPr lang="en-AU" dirty="0">
                <a:latin typeface="Arial"/>
                <a:cs typeface="Arial"/>
              </a:rPr>
              <a:t>r</a:t>
            </a:r>
            <a:r>
              <a:rPr lang="en-AU" spc="-4" dirty="0">
                <a:latin typeface="Arial"/>
                <a:cs typeface="Arial"/>
              </a:rPr>
              <a:t>o</a:t>
            </a:r>
            <a:r>
              <a:rPr lang="en-AU" dirty="0">
                <a:latin typeface="Arial"/>
                <a:cs typeface="Arial"/>
              </a:rPr>
              <a:t>m</a:t>
            </a:r>
            <a:r>
              <a:rPr lang="en-AU" spc="-4" dirty="0">
                <a:latin typeface="Arial"/>
                <a:cs typeface="Arial"/>
              </a:rPr>
              <a:t>bo</a:t>
            </a:r>
            <a:r>
              <a:rPr lang="en-AU" dirty="0">
                <a:latin typeface="Arial"/>
                <a:cs typeface="Arial"/>
              </a:rPr>
              <a:t>s</a:t>
            </a:r>
            <a:r>
              <a:rPr lang="en-AU" spc="-4" dirty="0">
                <a:latin typeface="Arial"/>
                <a:cs typeface="Arial"/>
              </a:rPr>
              <a:t>i</a:t>
            </a:r>
            <a:r>
              <a:rPr lang="en-AU" dirty="0">
                <a:latin typeface="Arial"/>
                <a:cs typeface="Arial"/>
              </a:rPr>
              <a:t>s </a:t>
            </a:r>
          </a:p>
          <a:p>
            <a:pPr marL="723900" marR="67151" lvl="1" indent="-257175">
              <a:lnSpc>
                <a:spcPct val="120000"/>
              </a:lnSpc>
              <a:buFont typeface="Arial"/>
              <a:buChar char="•"/>
              <a:tabLst>
                <a:tab pos="266700" algn="l"/>
              </a:tabLst>
            </a:pPr>
            <a:r>
              <a:rPr lang="en-AU" dirty="0">
                <a:latin typeface="Arial"/>
                <a:cs typeface="Arial"/>
              </a:rPr>
              <a:t>t</a:t>
            </a:r>
            <a:r>
              <a:rPr lang="en-AU" spc="-4" dirty="0">
                <a:latin typeface="Arial"/>
                <a:cs typeface="Arial"/>
              </a:rPr>
              <a:t>ho</a:t>
            </a:r>
            <a:r>
              <a:rPr lang="en-AU" dirty="0">
                <a:latin typeface="Arial"/>
                <a:cs typeface="Arial"/>
              </a:rPr>
              <a:t>se </a:t>
            </a:r>
            <a:r>
              <a:rPr lang="en-AU" spc="-4" dirty="0">
                <a:latin typeface="Arial"/>
                <a:cs typeface="Arial"/>
              </a:rPr>
              <a:t>wi</a:t>
            </a:r>
            <a:r>
              <a:rPr lang="en-AU" dirty="0">
                <a:latin typeface="Arial"/>
                <a:cs typeface="Arial"/>
              </a:rPr>
              <a:t>th r</a:t>
            </a:r>
            <a:r>
              <a:rPr lang="en-AU" spc="-4" dirty="0">
                <a:latin typeface="Arial"/>
                <a:cs typeface="Arial"/>
              </a:rPr>
              <a:t>enal in</a:t>
            </a:r>
            <a:r>
              <a:rPr lang="en-AU" dirty="0">
                <a:latin typeface="Arial"/>
                <a:cs typeface="Arial"/>
              </a:rPr>
              <a:t>s</a:t>
            </a:r>
            <a:r>
              <a:rPr lang="en-AU" spc="-4" dirty="0">
                <a:latin typeface="Arial"/>
                <a:cs typeface="Arial"/>
              </a:rPr>
              <a:t>u</a:t>
            </a:r>
            <a:r>
              <a:rPr lang="en-AU" spc="-34" dirty="0">
                <a:latin typeface="Arial"/>
                <a:cs typeface="Arial"/>
              </a:rPr>
              <a:t>f</a:t>
            </a:r>
            <a:r>
              <a:rPr lang="en-AU" dirty="0">
                <a:latin typeface="Arial"/>
                <a:cs typeface="Arial"/>
              </a:rPr>
              <a:t>f</a:t>
            </a:r>
            <a:r>
              <a:rPr lang="en-AU" spc="-4" dirty="0">
                <a:latin typeface="Arial"/>
                <a:cs typeface="Arial"/>
              </a:rPr>
              <a:t>i</a:t>
            </a:r>
            <a:r>
              <a:rPr lang="en-AU" dirty="0">
                <a:latin typeface="Arial"/>
                <a:cs typeface="Arial"/>
              </a:rPr>
              <a:t>c</a:t>
            </a:r>
            <a:r>
              <a:rPr lang="en-AU" spc="-4" dirty="0">
                <a:latin typeface="Arial"/>
                <a:cs typeface="Arial"/>
              </a:rPr>
              <a:t>ien</a:t>
            </a:r>
            <a:r>
              <a:rPr lang="en-AU" dirty="0">
                <a:latin typeface="Arial"/>
                <a:cs typeface="Arial"/>
              </a:rPr>
              <a:t>cy</a:t>
            </a:r>
            <a:r>
              <a:rPr lang="en-AU" spc="19" dirty="0">
                <a:latin typeface="Arial"/>
                <a:cs typeface="Arial"/>
              </a:rPr>
              <a:t> </a:t>
            </a:r>
          </a:p>
          <a:p>
            <a:pPr marL="723900" marR="67151" lvl="1" indent="-257175">
              <a:lnSpc>
                <a:spcPct val="120000"/>
              </a:lnSpc>
              <a:buFont typeface="Arial"/>
              <a:buChar char="•"/>
              <a:tabLst>
                <a:tab pos="266700" algn="l"/>
              </a:tabLst>
            </a:pPr>
            <a:r>
              <a:rPr spc="-4" dirty="0" err="1">
                <a:latin typeface="Arial"/>
                <a:cs typeface="Arial"/>
              </a:rPr>
              <a:t>paedia</a:t>
            </a:r>
            <a:r>
              <a:rPr dirty="0" err="1">
                <a:latin typeface="Arial"/>
                <a:cs typeface="Arial"/>
              </a:rPr>
              <a:t>tr</a:t>
            </a:r>
            <a:r>
              <a:rPr spc="-4" dirty="0" err="1">
                <a:latin typeface="Arial"/>
                <a:cs typeface="Arial"/>
              </a:rPr>
              <a:t>i</a:t>
            </a:r>
            <a:r>
              <a:rPr dirty="0" err="1">
                <a:latin typeface="Arial"/>
                <a:cs typeface="Arial"/>
              </a:rPr>
              <a:t>c</a:t>
            </a:r>
            <a:r>
              <a:rPr spc="19" dirty="0">
                <a:latin typeface="Arial"/>
                <a:cs typeface="Arial"/>
              </a:rPr>
              <a:t> </a:t>
            </a:r>
            <a:r>
              <a:rPr spc="-4" dirty="0">
                <a:latin typeface="Arial"/>
                <a:cs typeface="Arial"/>
              </a:rPr>
              <a:t>an</a:t>
            </a:r>
            <a:r>
              <a:rPr dirty="0">
                <a:latin typeface="Arial"/>
                <a:cs typeface="Arial"/>
              </a:rPr>
              <a:t>d</a:t>
            </a:r>
            <a:r>
              <a:rPr spc="8" dirty="0">
                <a:latin typeface="Arial"/>
                <a:cs typeface="Arial"/>
              </a:rPr>
              <a:t> </a:t>
            </a:r>
            <a:r>
              <a:rPr spc="-4" dirty="0">
                <a:latin typeface="Arial"/>
                <a:cs typeface="Arial"/>
              </a:rPr>
              <a:t>neona</a:t>
            </a:r>
            <a:r>
              <a:rPr dirty="0">
                <a:latin typeface="Arial"/>
                <a:cs typeface="Arial"/>
              </a:rPr>
              <a:t>t</a:t>
            </a:r>
            <a:r>
              <a:rPr spc="-4" dirty="0">
                <a:latin typeface="Arial"/>
                <a:cs typeface="Arial"/>
              </a:rPr>
              <a:t>al pa</a:t>
            </a:r>
            <a:r>
              <a:rPr dirty="0">
                <a:latin typeface="Arial"/>
                <a:cs typeface="Arial"/>
              </a:rPr>
              <a:t>t</a:t>
            </a:r>
            <a:r>
              <a:rPr spc="-4" dirty="0">
                <a:latin typeface="Arial"/>
                <a:cs typeface="Arial"/>
              </a:rPr>
              <a:t>ien</a:t>
            </a:r>
            <a:r>
              <a:rPr dirty="0">
                <a:latin typeface="Arial"/>
                <a:cs typeface="Arial"/>
              </a:rPr>
              <a:t>ts</a:t>
            </a:r>
            <a:endParaRPr lang="en-AU" dirty="0">
              <a:latin typeface="Arial"/>
              <a:cs typeface="Arial"/>
            </a:endParaRPr>
          </a:p>
          <a:p>
            <a:pPr marL="1181100" marR="67151" lvl="2" indent="-257175">
              <a:lnSpc>
                <a:spcPct val="120000"/>
              </a:lnSpc>
              <a:buFont typeface="Arial"/>
              <a:buChar char="•"/>
              <a:tabLst>
                <a:tab pos="266700" algn="l"/>
              </a:tabLst>
            </a:pPr>
            <a:r>
              <a:rPr lang="en-AU" dirty="0">
                <a:latin typeface="Arial"/>
                <a:cs typeface="Arial"/>
              </a:rPr>
              <a:t>(c</a:t>
            </a:r>
            <a:r>
              <a:rPr lang="en-AU" spc="-4" dirty="0">
                <a:latin typeface="Arial"/>
                <a:cs typeface="Arial"/>
              </a:rPr>
              <a:t>he</a:t>
            </a:r>
            <a:r>
              <a:rPr lang="en-AU" dirty="0">
                <a:latin typeface="Arial"/>
                <a:cs typeface="Arial"/>
              </a:rPr>
              <a:t>ck </a:t>
            </a:r>
            <a:r>
              <a:rPr lang="en-AU" spc="-4" dirty="0">
                <a:latin typeface="Arial"/>
                <a:cs typeface="Arial"/>
              </a:rPr>
              <a:t>p</a:t>
            </a:r>
            <a:r>
              <a:rPr lang="en-AU" dirty="0">
                <a:latin typeface="Arial"/>
                <a:cs typeface="Arial"/>
              </a:rPr>
              <a:t>r</a:t>
            </a:r>
            <a:r>
              <a:rPr lang="en-AU" spc="-4" dirty="0">
                <a:latin typeface="Arial"/>
                <a:cs typeface="Arial"/>
              </a:rPr>
              <a:t>odu</a:t>
            </a:r>
            <a:r>
              <a:rPr lang="en-AU" dirty="0">
                <a:latin typeface="Arial"/>
                <a:cs typeface="Arial"/>
              </a:rPr>
              <a:t>ct</a:t>
            </a:r>
            <a:r>
              <a:rPr lang="en-AU" spc="4" dirty="0">
                <a:latin typeface="Arial"/>
                <a:cs typeface="Arial"/>
              </a:rPr>
              <a:t> </a:t>
            </a:r>
            <a:r>
              <a:rPr lang="en-AU" spc="-4" dirty="0">
                <a:latin typeface="Arial"/>
                <a:cs typeface="Arial"/>
              </a:rPr>
              <a:t>in</a:t>
            </a:r>
            <a:r>
              <a:rPr lang="en-AU" dirty="0">
                <a:latin typeface="Arial"/>
                <a:cs typeface="Arial"/>
              </a:rPr>
              <a:t>f</a:t>
            </a:r>
            <a:r>
              <a:rPr lang="en-AU" spc="-4" dirty="0">
                <a:latin typeface="Arial"/>
                <a:cs typeface="Arial"/>
              </a:rPr>
              <a:t>o</a:t>
            </a:r>
            <a:r>
              <a:rPr lang="en-AU" dirty="0">
                <a:latin typeface="Arial"/>
                <a:cs typeface="Arial"/>
              </a:rPr>
              <a:t>rm</a:t>
            </a:r>
            <a:r>
              <a:rPr lang="en-AU" spc="-4" dirty="0">
                <a:latin typeface="Arial"/>
                <a:cs typeface="Arial"/>
              </a:rPr>
              <a:t>a</a:t>
            </a:r>
            <a:r>
              <a:rPr lang="en-AU" dirty="0">
                <a:latin typeface="Arial"/>
                <a:cs typeface="Arial"/>
              </a:rPr>
              <a:t>t</a:t>
            </a:r>
            <a:r>
              <a:rPr lang="en-AU" spc="-4" dirty="0">
                <a:latin typeface="Arial"/>
                <a:cs typeface="Arial"/>
              </a:rPr>
              <a:t>ion and previous slide</a:t>
            </a:r>
            <a:r>
              <a:rPr lang="en-AU" dirty="0">
                <a:latin typeface="Arial"/>
                <a:cs typeface="Arial"/>
              </a:rPr>
              <a:t>)</a:t>
            </a:r>
            <a:r>
              <a:rPr lang="en-AU" spc="-11" dirty="0">
                <a:latin typeface="Arial"/>
                <a:cs typeface="Arial"/>
              </a:rPr>
              <a:t> </a:t>
            </a:r>
            <a:endParaRPr lang="en-AU" dirty="0">
              <a:latin typeface="Arial"/>
              <a:cs typeface="Arial"/>
            </a:endParaRPr>
          </a:p>
          <a:p>
            <a:pPr marL="266700" marR="67151" indent="-257175">
              <a:lnSpc>
                <a:spcPct val="120000"/>
              </a:lnSpc>
              <a:buFont typeface="Arial"/>
              <a:buChar char="•"/>
              <a:tabLst>
                <a:tab pos="266700" algn="l"/>
              </a:tabLst>
            </a:pPr>
            <a:endParaRPr dirty="0">
              <a:latin typeface="Arial"/>
              <a:cs typeface="Arial"/>
            </a:endParaRPr>
          </a:p>
          <a:p>
            <a:pPr marL="266700" marR="3810" indent="-257175">
              <a:lnSpc>
                <a:spcPct val="120000"/>
              </a:lnSpc>
              <a:spcBef>
                <a:spcPts val="881"/>
              </a:spcBef>
              <a:buFont typeface="Arial"/>
              <a:buChar char="•"/>
              <a:tabLst>
                <a:tab pos="266700" algn="l"/>
              </a:tabLst>
            </a:pPr>
            <a:r>
              <a:rPr spc="-4" dirty="0">
                <a:latin typeface="Arial"/>
                <a:cs typeface="Arial"/>
              </a:rPr>
              <a:t>Pa</a:t>
            </a:r>
            <a:r>
              <a:rPr dirty="0">
                <a:latin typeface="Arial"/>
                <a:cs typeface="Arial"/>
              </a:rPr>
              <a:t>t</a:t>
            </a:r>
            <a:r>
              <a:rPr spc="-4" dirty="0">
                <a:latin typeface="Arial"/>
                <a:cs typeface="Arial"/>
              </a:rPr>
              <a:t>ien</a:t>
            </a:r>
            <a:r>
              <a:rPr dirty="0">
                <a:latin typeface="Arial"/>
                <a:cs typeface="Arial"/>
              </a:rPr>
              <a:t>ts</a:t>
            </a:r>
            <a:r>
              <a:rPr spc="4" dirty="0">
                <a:latin typeface="Arial"/>
                <a:cs typeface="Arial"/>
              </a:rPr>
              <a:t> </a:t>
            </a:r>
            <a:r>
              <a:rPr dirty="0">
                <a:latin typeface="Arial"/>
                <a:cs typeface="Arial"/>
              </a:rPr>
              <a:t>s</a:t>
            </a:r>
            <a:r>
              <a:rPr spc="-4" dirty="0">
                <a:latin typeface="Arial"/>
                <a:cs typeface="Arial"/>
              </a:rPr>
              <a:t>houl</a:t>
            </a:r>
            <a:r>
              <a:rPr dirty="0">
                <a:latin typeface="Arial"/>
                <a:cs typeface="Arial"/>
              </a:rPr>
              <a:t>d</a:t>
            </a:r>
            <a:r>
              <a:rPr spc="19" dirty="0">
                <a:latin typeface="Arial"/>
                <a:cs typeface="Arial"/>
              </a:rPr>
              <a:t> </a:t>
            </a:r>
            <a:r>
              <a:rPr spc="-4" dirty="0">
                <a:latin typeface="Arial"/>
                <a:cs typeface="Arial"/>
              </a:rPr>
              <a:t>b</a:t>
            </a:r>
            <a:r>
              <a:rPr dirty="0">
                <a:latin typeface="Arial"/>
                <a:cs typeface="Arial"/>
              </a:rPr>
              <a:t>e </a:t>
            </a:r>
            <a:r>
              <a:rPr spc="-4" dirty="0">
                <a:latin typeface="Arial"/>
                <a:cs typeface="Arial"/>
              </a:rPr>
              <a:t>wel</a:t>
            </a:r>
            <a:r>
              <a:rPr dirty="0">
                <a:latin typeface="Arial"/>
                <a:cs typeface="Arial"/>
              </a:rPr>
              <a:t>l</a:t>
            </a:r>
            <a:r>
              <a:rPr spc="15" dirty="0">
                <a:latin typeface="Arial"/>
                <a:cs typeface="Arial"/>
              </a:rPr>
              <a:t> </a:t>
            </a:r>
            <a:r>
              <a:rPr spc="-4" dirty="0">
                <a:latin typeface="Arial"/>
                <a:cs typeface="Arial"/>
              </a:rPr>
              <a:t>h</a:t>
            </a:r>
            <a:r>
              <a:rPr dirty="0">
                <a:latin typeface="Arial"/>
                <a:cs typeface="Arial"/>
              </a:rPr>
              <a:t>y</a:t>
            </a:r>
            <a:r>
              <a:rPr spc="-4" dirty="0">
                <a:latin typeface="Arial"/>
                <a:cs typeface="Arial"/>
              </a:rPr>
              <a:t>d</a:t>
            </a:r>
            <a:r>
              <a:rPr dirty="0">
                <a:latin typeface="Arial"/>
                <a:cs typeface="Arial"/>
              </a:rPr>
              <a:t>r</a:t>
            </a:r>
            <a:r>
              <a:rPr spc="-4" dirty="0">
                <a:latin typeface="Arial"/>
                <a:cs typeface="Arial"/>
              </a:rPr>
              <a:t>a</a:t>
            </a:r>
            <a:r>
              <a:rPr dirty="0">
                <a:latin typeface="Arial"/>
                <a:cs typeface="Arial"/>
              </a:rPr>
              <a:t>t</a:t>
            </a:r>
            <a:r>
              <a:rPr spc="-4" dirty="0">
                <a:latin typeface="Arial"/>
                <a:cs typeface="Arial"/>
              </a:rPr>
              <a:t>e</a:t>
            </a:r>
            <a:r>
              <a:rPr dirty="0">
                <a:latin typeface="Arial"/>
                <a:cs typeface="Arial"/>
              </a:rPr>
              <a:t>d</a:t>
            </a:r>
            <a:r>
              <a:rPr spc="8" dirty="0">
                <a:latin typeface="Arial"/>
                <a:cs typeface="Arial"/>
              </a:rPr>
              <a:t> </a:t>
            </a:r>
            <a:r>
              <a:rPr spc="-4" dirty="0">
                <a:latin typeface="Arial"/>
                <a:cs typeface="Arial"/>
              </a:rPr>
              <a:t>and 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e</a:t>
            </a:r>
            <a:r>
              <a:rPr dirty="0">
                <a:latin typeface="Arial"/>
                <a:cs typeface="Arial"/>
              </a:rPr>
              <a:t>d</a:t>
            </a:r>
            <a:r>
              <a:rPr spc="8" dirty="0">
                <a:latin typeface="Arial"/>
                <a:cs typeface="Arial"/>
              </a:rPr>
              <a:t> </a:t>
            </a:r>
            <a:r>
              <a:rPr dirty="0">
                <a:latin typeface="Arial"/>
                <a:cs typeface="Arial"/>
              </a:rPr>
              <a:t>c</a:t>
            </a:r>
            <a:r>
              <a:rPr spc="-4" dirty="0">
                <a:latin typeface="Arial"/>
                <a:cs typeface="Arial"/>
              </a:rPr>
              <a:t>lo</a:t>
            </a:r>
            <a:r>
              <a:rPr dirty="0">
                <a:latin typeface="Arial"/>
                <a:cs typeface="Arial"/>
              </a:rPr>
              <a:t>s</a:t>
            </a:r>
            <a:r>
              <a:rPr spc="-4" dirty="0">
                <a:latin typeface="Arial"/>
                <a:cs typeface="Arial"/>
              </a:rPr>
              <a:t>el</a:t>
            </a:r>
            <a:r>
              <a:rPr dirty="0">
                <a:latin typeface="Arial"/>
                <a:cs typeface="Arial"/>
              </a:rPr>
              <a:t>y</a:t>
            </a:r>
            <a:r>
              <a:rPr spc="19" dirty="0">
                <a:latin typeface="Arial"/>
                <a:cs typeface="Arial"/>
              </a:rPr>
              <a:t> </a:t>
            </a:r>
            <a:r>
              <a:rPr spc="-4" dirty="0">
                <a:latin typeface="Arial"/>
                <a:cs typeface="Arial"/>
              </a:rPr>
              <a:t>du</a:t>
            </a:r>
            <a:r>
              <a:rPr dirty="0">
                <a:latin typeface="Arial"/>
                <a:cs typeface="Arial"/>
              </a:rPr>
              <a:t>r</a:t>
            </a:r>
            <a:r>
              <a:rPr spc="-4" dirty="0">
                <a:latin typeface="Arial"/>
                <a:cs typeface="Arial"/>
              </a:rPr>
              <a:t>in</a:t>
            </a:r>
            <a:r>
              <a:rPr dirty="0">
                <a:latin typeface="Arial"/>
                <a:cs typeface="Arial"/>
              </a:rPr>
              <a:t>g</a:t>
            </a:r>
            <a:r>
              <a:rPr spc="8"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19" dirty="0">
                <a:latin typeface="Arial"/>
                <a:cs typeface="Arial"/>
              </a:rPr>
              <a:t> </a:t>
            </a:r>
            <a:r>
              <a:rPr dirty="0">
                <a:latin typeface="Arial"/>
                <a:cs typeface="Arial"/>
              </a:rPr>
              <a:t>to</a:t>
            </a:r>
            <a:r>
              <a:rPr spc="-8" dirty="0">
                <a:latin typeface="Arial"/>
                <a:cs typeface="Arial"/>
              </a:rPr>
              <a:t> </a:t>
            </a:r>
            <a:r>
              <a:rPr dirty="0">
                <a:latin typeface="Arial"/>
                <a:cs typeface="Arial"/>
              </a:rPr>
              <a:t>r</a:t>
            </a:r>
            <a:r>
              <a:rPr spc="-4" dirty="0">
                <a:latin typeface="Arial"/>
                <a:cs typeface="Arial"/>
              </a:rPr>
              <a:t>edu</a:t>
            </a:r>
            <a:r>
              <a:rPr dirty="0">
                <a:latin typeface="Arial"/>
                <a:cs typeface="Arial"/>
              </a:rPr>
              <a:t>ce t</a:t>
            </a:r>
            <a:r>
              <a:rPr spc="-4" dirty="0">
                <a:latin typeface="Arial"/>
                <a:cs typeface="Arial"/>
              </a:rPr>
              <a:t>h</a:t>
            </a:r>
            <a:r>
              <a:rPr dirty="0">
                <a:latin typeface="Arial"/>
                <a:cs typeface="Arial"/>
              </a:rPr>
              <a:t>e</a:t>
            </a:r>
            <a:r>
              <a:rPr spc="-8" dirty="0">
                <a:latin typeface="Arial"/>
                <a:cs typeface="Arial"/>
              </a:rPr>
              <a:t> </a:t>
            </a:r>
            <a:r>
              <a:rPr dirty="0">
                <a:latin typeface="Arial"/>
                <a:cs typeface="Arial"/>
              </a:rPr>
              <a:t>r</a:t>
            </a:r>
            <a:r>
              <a:rPr spc="-4" dirty="0">
                <a:latin typeface="Arial"/>
                <a:cs typeface="Arial"/>
              </a:rPr>
              <a:t>i</a:t>
            </a:r>
            <a:r>
              <a:rPr dirty="0">
                <a:latin typeface="Arial"/>
                <a:cs typeface="Arial"/>
              </a:rPr>
              <a:t>sk </a:t>
            </a:r>
            <a:r>
              <a:rPr spc="-4" dirty="0">
                <a:latin typeface="Arial"/>
                <a:cs typeface="Arial"/>
              </a:rPr>
              <a:t>o</a:t>
            </a:r>
            <a:r>
              <a:rPr dirty="0">
                <a:latin typeface="Arial"/>
                <a:cs typeface="Arial"/>
              </a:rPr>
              <a:t>f</a:t>
            </a:r>
            <a:r>
              <a:rPr spc="-4" dirty="0">
                <a:latin typeface="Arial"/>
                <a:cs typeface="Arial"/>
              </a:rPr>
              <a:t> ad</a:t>
            </a:r>
            <a:r>
              <a:rPr dirty="0">
                <a:latin typeface="Arial"/>
                <a:cs typeface="Arial"/>
              </a:rPr>
              <a:t>v</a:t>
            </a:r>
            <a:r>
              <a:rPr spc="-4" dirty="0">
                <a:latin typeface="Arial"/>
                <a:cs typeface="Arial"/>
              </a:rPr>
              <a:t>e</a:t>
            </a:r>
            <a:r>
              <a:rPr dirty="0">
                <a:latin typeface="Arial"/>
                <a:cs typeface="Arial"/>
              </a:rPr>
              <a:t>rse</a:t>
            </a:r>
            <a:r>
              <a:rPr spc="8" dirty="0">
                <a:latin typeface="Arial"/>
                <a:cs typeface="Arial"/>
              </a:rPr>
              <a:t> </a:t>
            </a:r>
            <a:r>
              <a:rPr spc="-4" dirty="0">
                <a:latin typeface="Arial"/>
                <a:cs typeface="Arial"/>
              </a:rPr>
              <a:t>e</a:t>
            </a:r>
            <a:r>
              <a:rPr dirty="0">
                <a:latin typeface="Arial"/>
                <a:cs typeface="Arial"/>
              </a:rPr>
              <a:t>v</a:t>
            </a:r>
            <a:r>
              <a:rPr spc="-4" dirty="0">
                <a:latin typeface="Arial"/>
                <a:cs typeface="Arial"/>
              </a:rPr>
              <a:t>en</a:t>
            </a:r>
            <a:r>
              <a:rPr dirty="0">
                <a:latin typeface="Arial"/>
                <a:cs typeface="Arial"/>
              </a:rPr>
              <a:t>ts</a:t>
            </a:r>
          </a:p>
        </p:txBody>
      </p:sp>
      <p:sp>
        <p:nvSpPr>
          <p:cNvPr id="4" name="object 4" descr="Icon for information"/>
          <p:cNvSpPr/>
          <p:nvPr/>
        </p:nvSpPr>
        <p:spPr>
          <a:xfrm>
            <a:off x="7243615" y="1394805"/>
            <a:ext cx="1351359" cy="135135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0966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9675"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P</a:t>
            </a:r>
            <a:r>
              <a:rPr sz="2800" spc="-8" dirty="0"/>
              <a:t>a</a:t>
            </a:r>
            <a:r>
              <a:rPr sz="2800" spc="-4" dirty="0"/>
              <a:t>ti</a:t>
            </a:r>
            <a:r>
              <a:rPr sz="2800" spc="-8" dirty="0"/>
              <a:t>en</a:t>
            </a:r>
            <a:r>
              <a:rPr sz="2800" dirty="0"/>
              <a:t>t</a:t>
            </a:r>
            <a:r>
              <a:rPr sz="2800" spc="-4" dirty="0"/>
              <a:t> </a:t>
            </a:r>
            <a:r>
              <a:rPr sz="2800" spc="-8" dirty="0"/>
              <a:t>ob</a:t>
            </a:r>
            <a:r>
              <a:rPr sz="2800" spc="4" dirty="0"/>
              <a:t>s</a:t>
            </a:r>
            <a:r>
              <a:rPr sz="2800" spc="-8" dirty="0"/>
              <a:t>e</a:t>
            </a:r>
            <a:r>
              <a:rPr sz="2800" dirty="0"/>
              <a:t>r</a:t>
            </a:r>
            <a:r>
              <a:rPr sz="2800" spc="4" dirty="0"/>
              <a:t>v</a:t>
            </a:r>
            <a:r>
              <a:rPr sz="2800" spc="-8" dirty="0"/>
              <a:t>a</a:t>
            </a:r>
            <a:r>
              <a:rPr sz="2800" spc="-4" dirty="0"/>
              <a:t>ti</a:t>
            </a:r>
            <a:r>
              <a:rPr sz="2800" spc="-8" dirty="0"/>
              <a:t>on</a:t>
            </a:r>
          </a:p>
        </p:txBody>
      </p:sp>
      <p:sp>
        <p:nvSpPr>
          <p:cNvPr id="2" name="object 2"/>
          <p:cNvSpPr txBox="1"/>
          <p:nvPr/>
        </p:nvSpPr>
        <p:spPr>
          <a:xfrm>
            <a:off x="479676" y="1498900"/>
            <a:ext cx="6275848" cy="2628668"/>
          </a:xfrm>
          <a:prstGeom prst="rect">
            <a:avLst/>
          </a:prstGeom>
        </p:spPr>
        <p:txBody>
          <a:bodyPr vert="horz" wrap="square" lIns="0" tIns="0" rIns="0" bIns="0" rtlCol="0">
            <a:spAutoFit/>
          </a:bodyPr>
          <a:lstStyle/>
          <a:p>
            <a:pPr marL="266700" marR="3810" indent="-257175">
              <a:lnSpc>
                <a:spcPct val="120000"/>
              </a:lnSpc>
              <a:buFont typeface="Arial"/>
              <a:buChar char="•"/>
              <a:tabLst>
                <a:tab pos="266700" algn="l"/>
              </a:tabLst>
            </a:pPr>
            <a:r>
              <a:rPr spc="-4" dirty="0">
                <a:latin typeface="Arial"/>
                <a:cs typeface="Arial"/>
              </a:rPr>
              <a:t>Do</a:t>
            </a:r>
            <a:r>
              <a:rPr dirty="0">
                <a:latin typeface="Arial"/>
                <a:cs typeface="Arial"/>
              </a:rPr>
              <a:t>c</a:t>
            </a:r>
            <a:r>
              <a:rPr spc="-4" dirty="0">
                <a:latin typeface="Arial"/>
                <a:cs typeface="Arial"/>
              </a:rPr>
              <a:t>u</a:t>
            </a:r>
            <a:r>
              <a:rPr dirty="0">
                <a:latin typeface="Arial"/>
                <a:cs typeface="Arial"/>
              </a:rPr>
              <a:t>m</a:t>
            </a:r>
            <a:r>
              <a:rPr spc="-4" dirty="0">
                <a:latin typeface="Arial"/>
                <a:cs typeface="Arial"/>
              </a:rPr>
              <a:t>en</a:t>
            </a:r>
            <a:r>
              <a:rPr dirty="0">
                <a:latin typeface="Arial"/>
                <a:cs typeface="Arial"/>
              </a:rPr>
              <a:t>t</a:t>
            </a:r>
            <a:r>
              <a:rPr spc="15" dirty="0">
                <a:latin typeface="Arial"/>
                <a:cs typeface="Arial"/>
              </a:rPr>
              <a:t> </a:t>
            </a:r>
            <a:r>
              <a:rPr spc="-4" dirty="0">
                <a:latin typeface="Arial"/>
                <a:cs typeface="Arial"/>
              </a:rPr>
              <a:t>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a</a:t>
            </a:r>
            <a:r>
              <a:rPr dirty="0">
                <a:latin typeface="Arial"/>
                <a:cs typeface="Arial"/>
              </a:rPr>
              <a:t>t</a:t>
            </a:r>
            <a:r>
              <a:rPr spc="-4" dirty="0">
                <a:latin typeface="Arial"/>
                <a:cs typeface="Arial"/>
              </a:rPr>
              <a:t>ion</a:t>
            </a:r>
            <a:r>
              <a:rPr dirty="0">
                <a:latin typeface="Arial"/>
                <a:cs typeface="Arial"/>
              </a:rPr>
              <a:t>s</a:t>
            </a:r>
            <a:r>
              <a:rPr spc="11" dirty="0">
                <a:latin typeface="Arial"/>
                <a:cs typeface="Arial"/>
              </a:rPr>
              <a:t> </a:t>
            </a:r>
            <a:r>
              <a:rPr spc="-4" dirty="0">
                <a:latin typeface="Arial"/>
                <a:cs typeface="Arial"/>
              </a:rPr>
              <a:t>a</a:t>
            </a:r>
            <a:r>
              <a:rPr dirty="0">
                <a:latin typeface="Arial"/>
                <a:cs typeface="Arial"/>
              </a:rPr>
              <a:t>s</a:t>
            </a:r>
            <a:r>
              <a:rPr spc="4" dirty="0">
                <a:latin typeface="Arial"/>
                <a:cs typeface="Arial"/>
              </a:rPr>
              <a:t> </a:t>
            </a:r>
            <a:r>
              <a:rPr spc="-4" dirty="0">
                <a:latin typeface="Arial"/>
                <a:cs typeface="Arial"/>
              </a:rPr>
              <a:t>pe</a:t>
            </a:r>
            <a:r>
              <a:rPr dirty="0">
                <a:latin typeface="Arial"/>
                <a:cs typeface="Arial"/>
              </a:rPr>
              <a:t>r</a:t>
            </a:r>
            <a:r>
              <a:rPr spc="4" dirty="0">
                <a:latin typeface="Arial"/>
                <a:cs typeface="Arial"/>
              </a:rPr>
              <a:t> </a:t>
            </a:r>
            <a:r>
              <a:rPr spc="-4" dirty="0">
                <a:latin typeface="Arial"/>
                <a:cs typeface="Arial"/>
              </a:rPr>
              <a:t>ho</a:t>
            </a:r>
            <a:r>
              <a:rPr dirty="0">
                <a:latin typeface="Arial"/>
                <a:cs typeface="Arial"/>
              </a:rPr>
              <a:t>s</a:t>
            </a:r>
            <a:r>
              <a:rPr spc="-4" dirty="0">
                <a:latin typeface="Arial"/>
                <a:cs typeface="Arial"/>
              </a:rPr>
              <a:t>pi</a:t>
            </a:r>
            <a:r>
              <a:rPr dirty="0">
                <a:latin typeface="Arial"/>
                <a:cs typeface="Arial"/>
              </a:rPr>
              <a:t>t</a:t>
            </a:r>
            <a:r>
              <a:rPr spc="-4" dirty="0">
                <a:latin typeface="Arial"/>
                <a:cs typeface="Arial"/>
              </a:rPr>
              <a:t>al poli</a:t>
            </a:r>
            <a:r>
              <a:rPr dirty="0">
                <a:latin typeface="Arial"/>
                <a:cs typeface="Arial"/>
              </a:rPr>
              <a:t>cy</a:t>
            </a:r>
            <a:r>
              <a:rPr spc="19" dirty="0">
                <a:latin typeface="Arial"/>
                <a:cs typeface="Arial"/>
              </a:rPr>
              <a:t> </a:t>
            </a:r>
            <a:endParaRPr lang="en-AU" spc="19" dirty="0">
              <a:latin typeface="Arial"/>
              <a:cs typeface="Arial"/>
            </a:endParaRPr>
          </a:p>
          <a:p>
            <a:pPr marL="266700" marR="3810" indent="-257175">
              <a:lnSpc>
                <a:spcPct val="120000"/>
              </a:lnSpc>
              <a:buFont typeface="Arial"/>
              <a:buChar char="•"/>
              <a:tabLst>
                <a:tab pos="266700" algn="l"/>
              </a:tabLst>
            </a:pPr>
            <a:endParaRPr lang="en-AU" spc="19" dirty="0">
              <a:latin typeface="Arial"/>
              <a:cs typeface="Arial"/>
            </a:endParaRPr>
          </a:p>
          <a:p>
            <a:pPr marL="266700" marR="3810" indent="-257175">
              <a:lnSpc>
                <a:spcPct val="120000"/>
              </a:lnSpc>
              <a:buFont typeface="Arial"/>
              <a:buChar char="•"/>
              <a:tabLst>
                <a:tab pos="266700" algn="l"/>
              </a:tabLst>
            </a:pPr>
            <a:r>
              <a:rPr spc="-4" dirty="0">
                <a:latin typeface="Arial"/>
                <a:cs typeface="Arial"/>
              </a:rPr>
              <a:t>Pa</a:t>
            </a:r>
            <a:r>
              <a:rPr dirty="0">
                <a:latin typeface="Arial"/>
                <a:cs typeface="Arial"/>
              </a:rPr>
              <a:t>t</a:t>
            </a:r>
            <a:r>
              <a:rPr spc="-4" dirty="0">
                <a:latin typeface="Arial"/>
                <a:cs typeface="Arial"/>
              </a:rPr>
              <a:t>ien</a:t>
            </a:r>
            <a:r>
              <a:rPr dirty="0">
                <a:latin typeface="Arial"/>
                <a:cs typeface="Arial"/>
              </a:rPr>
              <a:t>ts</a:t>
            </a:r>
            <a:r>
              <a:rPr spc="4" dirty="0">
                <a:latin typeface="Arial"/>
                <a:cs typeface="Arial"/>
              </a:rPr>
              <a:t> </a:t>
            </a:r>
            <a:r>
              <a:rPr spc="-4" dirty="0">
                <a:latin typeface="Arial"/>
                <a:cs typeface="Arial"/>
              </a:rPr>
              <a:t>wi</a:t>
            </a:r>
            <a:r>
              <a:rPr dirty="0">
                <a:latin typeface="Arial"/>
                <a:cs typeface="Arial"/>
              </a:rPr>
              <a:t>th</a:t>
            </a:r>
            <a:r>
              <a:rPr spc="8" dirty="0">
                <a:latin typeface="Arial"/>
                <a:cs typeface="Arial"/>
              </a:rPr>
              <a:t> </a:t>
            </a:r>
            <a:r>
              <a:rPr dirty="0">
                <a:latin typeface="Arial"/>
                <a:cs typeface="Arial"/>
              </a:rPr>
              <a:t>s</a:t>
            </a:r>
            <a:r>
              <a:rPr spc="-4" dirty="0">
                <a:latin typeface="Arial"/>
                <a:cs typeface="Arial"/>
              </a:rPr>
              <a:t>ign</a:t>
            </a:r>
            <a:r>
              <a:rPr dirty="0">
                <a:latin typeface="Arial"/>
                <a:cs typeface="Arial"/>
              </a:rPr>
              <a:t>s</a:t>
            </a:r>
            <a:r>
              <a:rPr spc="11" dirty="0">
                <a:latin typeface="Arial"/>
                <a:cs typeface="Arial"/>
              </a:rPr>
              <a:t> </a:t>
            </a:r>
            <a:r>
              <a:rPr spc="-4" dirty="0">
                <a:latin typeface="Arial"/>
                <a:cs typeface="Arial"/>
              </a:rPr>
              <a:t>o</a:t>
            </a:r>
            <a:r>
              <a:rPr dirty="0">
                <a:latin typeface="Arial"/>
                <a:cs typeface="Arial"/>
              </a:rPr>
              <a:t>f</a:t>
            </a:r>
            <a:r>
              <a:rPr spc="-11"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ion</a:t>
            </a:r>
            <a:r>
              <a:rPr dirty="0">
                <a:latin typeface="Arial"/>
                <a:cs typeface="Arial"/>
              </a:rPr>
              <a:t>,</a:t>
            </a:r>
            <a:r>
              <a:rPr spc="4" dirty="0">
                <a:latin typeface="Arial"/>
                <a:cs typeface="Arial"/>
              </a:rPr>
              <a:t> </a:t>
            </a:r>
            <a:r>
              <a:rPr spc="-4" dirty="0">
                <a:latin typeface="Arial"/>
                <a:cs typeface="Arial"/>
              </a:rPr>
              <a:t>o</a:t>
            </a:r>
            <a:r>
              <a:rPr dirty="0">
                <a:latin typeface="Arial"/>
                <a:cs typeface="Arial"/>
              </a:rPr>
              <a:t>r</a:t>
            </a:r>
            <a:r>
              <a:rPr spc="4" dirty="0">
                <a:latin typeface="Arial"/>
                <a:cs typeface="Arial"/>
              </a:rPr>
              <a:t> </a:t>
            </a:r>
            <a:r>
              <a:rPr spc="-4" dirty="0">
                <a:latin typeface="Arial"/>
                <a:cs typeface="Arial"/>
              </a:rPr>
              <a:t>who ha</a:t>
            </a:r>
            <a:r>
              <a:rPr dirty="0">
                <a:latin typeface="Arial"/>
                <a:cs typeface="Arial"/>
              </a:rPr>
              <a:t>ve</a:t>
            </a:r>
            <a:r>
              <a:rPr spc="8" dirty="0">
                <a:latin typeface="Arial"/>
                <a:cs typeface="Arial"/>
              </a:rPr>
              <a:t> </a:t>
            </a:r>
            <a:r>
              <a:rPr dirty="0">
                <a:latin typeface="Arial"/>
                <a:cs typeface="Arial"/>
              </a:rPr>
              <a:t>r</a:t>
            </a:r>
            <a:r>
              <a:rPr spc="-4" dirty="0">
                <a:latin typeface="Arial"/>
                <a:cs typeface="Arial"/>
              </a:rPr>
              <a:t>ea</a:t>
            </a:r>
            <a:r>
              <a:rPr dirty="0">
                <a:latin typeface="Arial"/>
                <a:cs typeface="Arial"/>
              </a:rPr>
              <a:t>ct</a:t>
            </a:r>
            <a:r>
              <a:rPr spc="-4" dirty="0">
                <a:latin typeface="Arial"/>
                <a:cs typeface="Arial"/>
              </a:rPr>
              <a:t>e</a:t>
            </a:r>
            <a:r>
              <a:rPr dirty="0">
                <a:latin typeface="Arial"/>
                <a:cs typeface="Arial"/>
              </a:rPr>
              <a:t>d </a:t>
            </a:r>
            <a:r>
              <a:rPr spc="-4" dirty="0">
                <a:latin typeface="Arial"/>
                <a:cs typeface="Arial"/>
              </a:rPr>
              <a:t>p</a:t>
            </a:r>
            <a:r>
              <a:rPr dirty="0">
                <a:latin typeface="Arial"/>
                <a:cs typeface="Arial"/>
              </a:rPr>
              <a:t>r</a:t>
            </a:r>
            <a:r>
              <a:rPr spc="-4" dirty="0">
                <a:latin typeface="Arial"/>
                <a:cs typeface="Arial"/>
              </a:rPr>
              <a:t>e</a:t>
            </a:r>
            <a:r>
              <a:rPr dirty="0">
                <a:latin typeface="Arial"/>
                <a:cs typeface="Arial"/>
              </a:rPr>
              <a:t>v</a:t>
            </a:r>
            <a:r>
              <a:rPr spc="-4" dirty="0">
                <a:latin typeface="Arial"/>
                <a:cs typeface="Arial"/>
              </a:rPr>
              <a:t>iou</a:t>
            </a:r>
            <a:r>
              <a:rPr dirty="0">
                <a:latin typeface="Arial"/>
                <a:cs typeface="Arial"/>
              </a:rPr>
              <a:t>s</a:t>
            </a:r>
            <a:r>
              <a:rPr spc="-4" dirty="0">
                <a:latin typeface="Arial"/>
                <a:cs typeface="Arial"/>
              </a:rPr>
              <a:t>l</a:t>
            </a:r>
            <a:r>
              <a:rPr spc="-135" dirty="0">
                <a:latin typeface="Arial"/>
                <a:cs typeface="Arial"/>
              </a:rPr>
              <a:t>y</a:t>
            </a:r>
            <a:r>
              <a:rPr dirty="0">
                <a:latin typeface="Arial"/>
                <a:cs typeface="Arial"/>
              </a:rPr>
              <a:t>,</a:t>
            </a:r>
            <a:r>
              <a:rPr spc="15" dirty="0">
                <a:latin typeface="Arial"/>
                <a:cs typeface="Arial"/>
              </a:rPr>
              <a:t> </a:t>
            </a:r>
            <a:r>
              <a:rPr dirty="0">
                <a:latin typeface="Arial"/>
                <a:cs typeface="Arial"/>
              </a:rPr>
              <a:t>s</a:t>
            </a:r>
            <a:r>
              <a:rPr spc="-4" dirty="0">
                <a:latin typeface="Arial"/>
                <a:cs typeface="Arial"/>
              </a:rPr>
              <a:t>houl</a:t>
            </a:r>
            <a:r>
              <a:rPr dirty="0">
                <a:latin typeface="Arial"/>
                <a:cs typeface="Arial"/>
              </a:rPr>
              <a:t>d</a:t>
            </a:r>
            <a:r>
              <a:rPr spc="19" dirty="0">
                <a:latin typeface="Arial"/>
                <a:cs typeface="Arial"/>
              </a:rPr>
              <a:t> </a:t>
            </a:r>
            <a:r>
              <a:rPr spc="-4" dirty="0">
                <a:latin typeface="Arial"/>
                <a:cs typeface="Arial"/>
              </a:rPr>
              <a:t>be ob</a:t>
            </a:r>
            <a:r>
              <a:rPr dirty="0">
                <a:latin typeface="Arial"/>
                <a:cs typeface="Arial"/>
              </a:rPr>
              <a:t>s</a:t>
            </a:r>
            <a:r>
              <a:rPr spc="-4" dirty="0">
                <a:latin typeface="Arial"/>
                <a:cs typeface="Arial"/>
              </a:rPr>
              <a:t>e</a:t>
            </a:r>
            <a:r>
              <a:rPr dirty="0">
                <a:latin typeface="Arial"/>
                <a:cs typeface="Arial"/>
              </a:rPr>
              <a:t>rv</a:t>
            </a:r>
            <a:r>
              <a:rPr spc="-4" dirty="0">
                <a:latin typeface="Arial"/>
                <a:cs typeface="Arial"/>
              </a:rPr>
              <a:t>e</a:t>
            </a:r>
            <a:r>
              <a:rPr dirty="0">
                <a:latin typeface="Arial"/>
                <a:cs typeface="Arial"/>
              </a:rPr>
              <a:t>d</a:t>
            </a:r>
            <a:r>
              <a:rPr spc="8" dirty="0">
                <a:latin typeface="Arial"/>
                <a:cs typeface="Arial"/>
              </a:rPr>
              <a:t> </a:t>
            </a:r>
            <a:r>
              <a:rPr dirty="0">
                <a:latin typeface="Arial"/>
                <a:cs typeface="Arial"/>
              </a:rPr>
              <a:t>c</a:t>
            </a:r>
            <a:r>
              <a:rPr spc="-4" dirty="0">
                <a:latin typeface="Arial"/>
                <a:cs typeface="Arial"/>
              </a:rPr>
              <a:t>lo</a:t>
            </a:r>
            <a:r>
              <a:rPr dirty="0">
                <a:latin typeface="Arial"/>
                <a:cs typeface="Arial"/>
              </a:rPr>
              <a:t>s</a:t>
            </a:r>
            <a:r>
              <a:rPr spc="-4" dirty="0">
                <a:latin typeface="Arial"/>
                <a:cs typeface="Arial"/>
              </a:rPr>
              <a:t>el</a:t>
            </a:r>
            <a:r>
              <a:rPr dirty="0">
                <a:latin typeface="Arial"/>
                <a:cs typeface="Arial"/>
              </a:rPr>
              <a:t>y</a:t>
            </a:r>
            <a:r>
              <a:rPr spc="19" dirty="0">
                <a:latin typeface="Arial"/>
                <a:cs typeface="Arial"/>
              </a:rPr>
              <a:t> </a:t>
            </a:r>
            <a:r>
              <a:rPr spc="-4" dirty="0">
                <a:latin typeface="Arial"/>
                <a:cs typeface="Arial"/>
              </a:rPr>
              <a:t>an</a:t>
            </a:r>
            <a:r>
              <a:rPr dirty="0">
                <a:latin typeface="Arial"/>
                <a:cs typeface="Arial"/>
              </a:rPr>
              <a:t>d m</a:t>
            </a:r>
            <a:r>
              <a:rPr spc="-4" dirty="0">
                <a:latin typeface="Arial"/>
                <a:cs typeface="Arial"/>
              </a:rPr>
              <a:t>o</a:t>
            </a:r>
            <a:r>
              <a:rPr dirty="0">
                <a:latin typeface="Arial"/>
                <a:cs typeface="Arial"/>
              </a:rPr>
              <a:t>re fr</a:t>
            </a:r>
            <a:r>
              <a:rPr spc="-4" dirty="0">
                <a:latin typeface="Arial"/>
                <a:cs typeface="Arial"/>
              </a:rPr>
              <a:t>equen</a:t>
            </a:r>
            <a:r>
              <a:rPr dirty="0">
                <a:latin typeface="Arial"/>
                <a:cs typeface="Arial"/>
              </a:rPr>
              <a:t>t</a:t>
            </a:r>
            <a:r>
              <a:rPr spc="-4" dirty="0">
                <a:latin typeface="Arial"/>
                <a:cs typeface="Arial"/>
              </a:rPr>
              <a:t>l</a:t>
            </a:r>
            <a:r>
              <a:rPr dirty="0">
                <a:latin typeface="Arial"/>
                <a:cs typeface="Arial"/>
              </a:rPr>
              <a:t>y </a:t>
            </a:r>
            <a:r>
              <a:rPr spc="-4" dirty="0">
                <a:latin typeface="Arial"/>
                <a:cs typeface="Arial"/>
              </a:rPr>
              <a:t>an</a:t>
            </a:r>
            <a:r>
              <a:rPr dirty="0">
                <a:latin typeface="Arial"/>
                <a:cs typeface="Arial"/>
              </a:rPr>
              <a:t>d</a:t>
            </a:r>
            <a:r>
              <a:rPr spc="8" dirty="0">
                <a:latin typeface="Arial"/>
                <a:cs typeface="Arial"/>
              </a:rPr>
              <a:t> </a:t>
            </a:r>
            <a:r>
              <a:rPr dirty="0">
                <a:latin typeface="Arial"/>
                <a:cs typeface="Arial"/>
              </a:rPr>
              <a:t>a</a:t>
            </a:r>
            <a:r>
              <a:rPr spc="-8" dirty="0">
                <a:latin typeface="Arial"/>
                <a:cs typeface="Arial"/>
              </a:rPr>
              <a:t> </a:t>
            </a:r>
            <a:r>
              <a:rPr dirty="0">
                <a:latin typeface="Arial"/>
                <a:cs typeface="Arial"/>
              </a:rPr>
              <a:t>s</a:t>
            </a:r>
            <a:r>
              <a:rPr spc="-4" dirty="0">
                <a:latin typeface="Arial"/>
                <a:cs typeface="Arial"/>
              </a:rPr>
              <a:t>lowe</a:t>
            </a:r>
            <a:r>
              <a:rPr dirty="0">
                <a:latin typeface="Arial"/>
                <a:cs typeface="Arial"/>
              </a:rPr>
              <a:t>r</a:t>
            </a:r>
            <a:r>
              <a:rPr spc="23" dirty="0">
                <a:latin typeface="Arial"/>
                <a:cs typeface="Arial"/>
              </a:rPr>
              <a:t> </a:t>
            </a:r>
            <a:r>
              <a:rPr spc="-4" dirty="0">
                <a:latin typeface="Arial"/>
                <a:cs typeface="Arial"/>
              </a:rPr>
              <a:t>in</a:t>
            </a:r>
            <a:r>
              <a:rPr dirty="0">
                <a:latin typeface="Arial"/>
                <a:cs typeface="Arial"/>
              </a:rPr>
              <a:t>f</a:t>
            </a:r>
            <a:r>
              <a:rPr spc="-4" dirty="0">
                <a:latin typeface="Arial"/>
                <a:cs typeface="Arial"/>
              </a:rPr>
              <a:t>u</a:t>
            </a:r>
            <a:r>
              <a:rPr dirty="0">
                <a:latin typeface="Arial"/>
                <a:cs typeface="Arial"/>
              </a:rPr>
              <a:t>s</a:t>
            </a:r>
            <a:r>
              <a:rPr spc="-4" dirty="0">
                <a:latin typeface="Arial"/>
                <a:cs typeface="Arial"/>
              </a:rPr>
              <a:t>io</a:t>
            </a:r>
            <a:r>
              <a:rPr dirty="0">
                <a:latin typeface="Arial"/>
                <a:cs typeface="Arial"/>
              </a:rPr>
              <a:t>n</a:t>
            </a:r>
            <a:r>
              <a:rPr spc="8" dirty="0">
                <a:latin typeface="Arial"/>
                <a:cs typeface="Arial"/>
              </a:rPr>
              <a:t> </a:t>
            </a:r>
            <a:r>
              <a:rPr spc="4" dirty="0">
                <a:latin typeface="Arial"/>
                <a:cs typeface="Arial"/>
              </a:rPr>
              <a:t>r</a:t>
            </a:r>
            <a:r>
              <a:rPr spc="-4" dirty="0">
                <a:latin typeface="Arial"/>
                <a:cs typeface="Arial"/>
              </a:rPr>
              <a:t>a</a:t>
            </a:r>
            <a:r>
              <a:rPr dirty="0">
                <a:latin typeface="Arial"/>
                <a:cs typeface="Arial"/>
              </a:rPr>
              <a:t>te</a:t>
            </a:r>
            <a:r>
              <a:rPr spc="-8" dirty="0">
                <a:latin typeface="Arial"/>
                <a:cs typeface="Arial"/>
              </a:rPr>
              <a:t> </a:t>
            </a:r>
            <a:r>
              <a:rPr spc="-4" dirty="0">
                <a:latin typeface="Arial"/>
                <a:cs typeface="Arial"/>
              </a:rPr>
              <a:t>u</a:t>
            </a:r>
            <a:r>
              <a:rPr dirty="0">
                <a:latin typeface="Arial"/>
                <a:cs typeface="Arial"/>
              </a:rPr>
              <a:t>s</a:t>
            </a:r>
            <a:r>
              <a:rPr spc="-4" dirty="0">
                <a:latin typeface="Arial"/>
                <a:cs typeface="Arial"/>
              </a:rPr>
              <a:t>ed</a:t>
            </a:r>
            <a:endParaRPr lang="en-AU" spc="-4" dirty="0">
              <a:latin typeface="Arial"/>
              <a:cs typeface="Arial"/>
            </a:endParaRPr>
          </a:p>
          <a:p>
            <a:pPr marL="266700" marR="3810" indent="-257175">
              <a:lnSpc>
                <a:spcPct val="120000"/>
              </a:lnSpc>
              <a:buFont typeface="Arial"/>
              <a:buChar char="•"/>
              <a:tabLst>
                <a:tab pos="266700" algn="l"/>
              </a:tabLst>
            </a:pPr>
            <a:endParaRPr lang="en-AU" spc="-4" dirty="0">
              <a:latin typeface="Arial"/>
              <a:cs typeface="Arial"/>
            </a:endParaRPr>
          </a:p>
          <a:p>
            <a:pPr marL="266700" marR="3810" indent="-257175">
              <a:lnSpc>
                <a:spcPct val="120000"/>
              </a:lnSpc>
              <a:buFont typeface="Arial"/>
              <a:buChar char="•"/>
              <a:tabLst>
                <a:tab pos="266700" algn="l"/>
              </a:tabLst>
            </a:pPr>
            <a:r>
              <a:rPr lang="en-AU" spc="-4" dirty="0">
                <a:latin typeface="Arial"/>
                <a:cs typeface="Arial"/>
              </a:rPr>
              <a:t>Recommended - out patients remain in the infusion centre for 20 minutes (minimum) following infusion</a:t>
            </a:r>
            <a:endParaRPr dirty="0">
              <a:latin typeface="Arial"/>
              <a:cs typeface="Arial"/>
            </a:endParaRPr>
          </a:p>
        </p:txBody>
      </p:sp>
      <p:pic>
        <p:nvPicPr>
          <p:cNvPr id="6" name="Picture 5" descr="Icon of a stethoscope and chart">
            <a:extLst>
              <a:ext uri="{FF2B5EF4-FFF2-40B4-BE49-F238E27FC236}">
                <a16:creationId xmlns:a16="http://schemas.microsoft.com/office/drawing/2014/main" id="{98AC228E-8844-4DF6-9EF1-D3AC308A5D9D}"/>
              </a:ext>
            </a:extLst>
          </p:cNvPr>
          <p:cNvPicPr>
            <a:picLocks noChangeAspect="1"/>
          </p:cNvPicPr>
          <p:nvPr/>
        </p:nvPicPr>
        <p:blipFill>
          <a:blip r:embed="rId3"/>
          <a:stretch>
            <a:fillRect/>
          </a:stretch>
        </p:blipFill>
        <p:spPr>
          <a:xfrm>
            <a:off x="7133800" y="1600121"/>
            <a:ext cx="1686162" cy="1539083"/>
          </a:xfrm>
          <a:prstGeom prst="rect">
            <a:avLst/>
          </a:prstGeom>
        </p:spPr>
      </p:pic>
    </p:spTree>
    <p:extLst>
      <p:ext uri="{BB962C8B-B14F-4D97-AF65-F5344CB8AC3E}">
        <p14:creationId xmlns:p14="http://schemas.microsoft.com/office/powerpoint/2010/main" val="377514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C37E-1238-4614-86C7-BF497FEA5FB5}"/>
              </a:ext>
            </a:extLst>
          </p:cNvPr>
          <p:cNvSpPr>
            <a:spLocks noGrp="1"/>
          </p:cNvSpPr>
          <p:nvPr>
            <p:ph type="title"/>
          </p:nvPr>
        </p:nvSpPr>
        <p:spPr/>
        <p:txBody>
          <a:bodyPr/>
          <a:lstStyle/>
          <a:p>
            <a:r>
              <a:rPr lang="en-AU" sz="2800" spc="-4" dirty="0"/>
              <a:t>A</a:t>
            </a:r>
            <a:r>
              <a:rPr lang="en-AU" sz="2800" spc="-8" dirty="0"/>
              <a:t>d</a:t>
            </a:r>
            <a:r>
              <a:rPr lang="en-AU" sz="2800" spc="4" dirty="0"/>
              <a:t>v</a:t>
            </a:r>
            <a:r>
              <a:rPr lang="en-AU" sz="2800" spc="-8" dirty="0"/>
              <a:t>e</a:t>
            </a:r>
            <a:r>
              <a:rPr lang="en-AU" sz="2800" dirty="0"/>
              <a:t>r</a:t>
            </a:r>
            <a:r>
              <a:rPr lang="en-AU" sz="2800" spc="4" dirty="0"/>
              <a:t>s</a:t>
            </a:r>
            <a:r>
              <a:rPr lang="en-AU" sz="2800" dirty="0"/>
              <a:t>e</a:t>
            </a:r>
            <a:r>
              <a:rPr lang="en-AU" sz="2800" spc="-23" dirty="0"/>
              <a:t> </a:t>
            </a:r>
            <a:r>
              <a:rPr lang="en-AU" sz="2800" spc="-8" dirty="0"/>
              <a:t>e</a:t>
            </a:r>
            <a:r>
              <a:rPr lang="en-AU" sz="2800" spc="4" dirty="0"/>
              <a:t>v</a:t>
            </a:r>
            <a:r>
              <a:rPr lang="en-AU" sz="2800" spc="-8" dirty="0"/>
              <a:t>en</a:t>
            </a:r>
            <a:r>
              <a:rPr lang="en-AU" sz="2800" spc="-4" dirty="0"/>
              <a:t>t</a:t>
            </a:r>
            <a:r>
              <a:rPr lang="en-AU" sz="2800" dirty="0"/>
              <a:t>s</a:t>
            </a:r>
          </a:p>
        </p:txBody>
      </p:sp>
      <p:graphicFrame>
        <p:nvGraphicFramePr>
          <p:cNvPr id="8" name="Content Placeholder 7" descr="Three boxes with the common signs and symptoms of an adverse reaction. Box 1.  chill, headache, fever, arthralgia. Box 2 nausea/vomiting, rash/allergy. Box 3 low blood pressure, moderate low back pain.">
            <a:extLst>
              <a:ext uri="{FF2B5EF4-FFF2-40B4-BE49-F238E27FC236}">
                <a16:creationId xmlns:a16="http://schemas.microsoft.com/office/drawing/2014/main" id="{A85F76DF-B544-4E8E-A6BD-6EC9152CDCD9}"/>
              </a:ext>
            </a:extLst>
          </p:cNvPr>
          <p:cNvGraphicFramePr>
            <a:graphicFrameLocks noGrp="1"/>
          </p:cNvGraphicFramePr>
          <p:nvPr>
            <p:ph idx="1"/>
            <p:extLst>
              <p:ext uri="{D42A27DB-BD31-4B8C-83A1-F6EECF244321}">
                <p14:modId xmlns:p14="http://schemas.microsoft.com/office/powerpoint/2010/main" val="3082463169"/>
              </p:ext>
            </p:extLst>
          </p:nvPr>
        </p:nvGraphicFramePr>
        <p:xfrm>
          <a:off x="450055" y="1365798"/>
          <a:ext cx="8243888" cy="306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bject 7">
            <a:extLst>
              <a:ext uri="{FF2B5EF4-FFF2-40B4-BE49-F238E27FC236}">
                <a16:creationId xmlns:a16="http://schemas.microsoft.com/office/drawing/2014/main" id="{2BB13816-E394-4892-A8B3-75731DA01B8B}"/>
              </a:ext>
            </a:extLst>
          </p:cNvPr>
          <p:cNvSpPr txBox="1"/>
          <p:nvPr/>
        </p:nvSpPr>
        <p:spPr>
          <a:xfrm>
            <a:off x="539749" y="1479096"/>
            <a:ext cx="8064499" cy="206467"/>
          </a:xfrm>
          <a:prstGeom prst="rect">
            <a:avLst/>
          </a:prstGeom>
        </p:spPr>
        <p:txBody>
          <a:bodyPr vert="horz" wrap="square" lIns="0" tIns="0" rIns="0" bIns="0" rtlCol="0">
            <a:spAutoFit/>
          </a:bodyPr>
          <a:lstStyle/>
          <a:p>
            <a:pPr marL="9525">
              <a:lnSpc>
                <a:spcPts val="1605"/>
              </a:lnSpc>
            </a:pPr>
            <a:r>
              <a:rPr spc="-4" dirty="0">
                <a:latin typeface="Arial"/>
                <a:cs typeface="Arial"/>
              </a:rPr>
              <a:t>S</a:t>
            </a:r>
            <a:r>
              <a:rPr spc="-8" dirty="0">
                <a:latin typeface="Arial"/>
                <a:cs typeface="Arial"/>
              </a:rPr>
              <a:t>o</a:t>
            </a:r>
            <a:r>
              <a:rPr dirty="0">
                <a:latin typeface="Arial"/>
                <a:cs typeface="Arial"/>
              </a:rPr>
              <a:t>me</a:t>
            </a:r>
            <a:r>
              <a:rPr spc="-4" dirty="0">
                <a:latin typeface="Arial"/>
                <a:cs typeface="Arial"/>
              </a:rPr>
              <a:t> </a:t>
            </a:r>
            <a:r>
              <a:rPr spc="-8" dirty="0">
                <a:latin typeface="Arial"/>
                <a:cs typeface="Arial"/>
              </a:rPr>
              <a:t>o</a:t>
            </a:r>
            <a:r>
              <a:rPr dirty="0">
                <a:latin typeface="Arial"/>
                <a:cs typeface="Arial"/>
              </a:rPr>
              <a:t>f</a:t>
            </a:r>
            <a:r>
              <a:rPr spc="4" dirty="0">
                <a:latin typeface="Arial"/>
                <a:cs typeface="Arial"/>
              </a:rPr>
              <a:t> </a:t>
            </a:r>
            <a:r>
              <a:rPr dirty="0">
                <a:latin typeface="Arial"/>
                <a:cs typeface="Arial"/>
              </a:rPr>
              <a:t>t</a:t>
            </a:r>
            <a:r>
              <a:rPr spc="-8" dirty="0">
                <a:latin typeface="Arial"/>
                <a:cs typeface="Arial"/>
              </a:rPr>
              <a:t>h</a:t>
            </a:r>
            <a:r>
              <a:rPr dirty="0">
                <a:latin typeface="Arial"/>
                <a:cs typeface="Arial"/>
              </a:rPr>
              <a:t>e</a:t>
            </a:r>
            <a:r>
              <a:rPr spc="-4" dirty="0">
                <a:latin typeface="Arial"/>
                <a:cs typeface="Arial"/>
              </a:rPr>
              <a:t> </a:t>
            </a:r>
            <a:r>
              <a:rPr dirty="0">
                <a:latin typeface="Arial"/>
                <a:cs typeface="Arial"/>
              </a:rPr>
              <a:t>m</a:t>
            </a:r>
            <a:r>
              <a:rPr spc="-8" dirty="0">
                <a:latin typeface="Arial"/>
                <a:cs typeface="Arial"/>
              </a:rPr>
              <a:t>o</a:t>
            </a:r>
            <a:r>
              <a:rPr dirty="0">
                <a:latin typeface="Arial"/>
                <a:cs typeface="Arial"/>
              </a:rPr>
              <a:t>re</a:t>
            </a:r>
            <a:r>
              <a:rPr spc="-4" dirty="0">
                <a:latin typeface="Arial"/>
                <a:cs typeface="Arial"/>
              </a:rPr>
              <a:t> </a:t>
            </a:r>
            <a:r>
              <a:rPr dirty="0">
                <a:latin typeface="Arial"/>
                <a:cs typeface="Arial"/>
              </a:rPr>
              <a:t>c</a:t>
            </a:r>
            <a:r>
              <a:rPr spc="-8" dirty="0">
                <a:latin typeface="Arial"/>
                <a:cs typeface="Arial"/>
              </a:rPr>
              <a:t>o</a:t>
            </a:r>
            <a:r>
              <a:rPr dirty="0">
                <a:latin typeface="Arial"/>
                <a:cs typeface="Arial"/>
              </a:rPr>
              <a:t>mm</a:t>
            </a:r>
            <a:r>
              <a:rPr spc="-8" dirty="0">
                <a:latin typeface="Arial"/>
                <a:cs typeface="Arial"/>
              </a:rPr>
              <a:t>o</a:t>
            </a:r>
            <a:r>
              <a:rPr dirty="0">
                <a:latin typeface="Arial"/>
                <a:cs typeface="Arial"/>
              </a:rPr>
              <a:t>n</a:t>
            </a:r>
            <a:r>
              <a:rPr spc="8" dirty="0">
                <a:latin typeface="Arial"/>
                <a:cs typeface="Arial"/>
              </a:rPr>
              <a:t> </a:t>
            </a:r>
            <a:r>
              <a:rPr lang="en-AU" spc="8" dirty="0">
                <a:latin typeface="Arial"/>
                <a:cs typeface="Arial"/>
              </a:rPr>
              <a:t>signs and symptoms for </a:t>
            </a:r>
            <a:r>
              <a:rPr spc="-8" dirty="0">
                <a:latin typeface="Arial"/>
                <a:cs typeface="Arial"/>
              </a:rPr>
              <a:t>ad</a:t>
            </a:r>
            <a:r>
              <a:rPr dirty="0">
                <a:latin typeface="Arial"/>
                <a:cs typeface="Arial"/>
              </a:rPr>
              <a:t>v</a:t>
            </a:r>
            <a:r>
              <a:rPr spc="-8" dirty="0">
                <a:latin typeface="Arial"/>
                <a:cs typeface="Arial"/>
              </a:rPr>
              <a:t>e</a:t>
            </a:r>
            <a:r>
              <a:rPr dirty="0">
                <a:latin typeface="Arial"/>
                <a:cs typeface="Arial"/>
              </a:rPr>
              <a:t>rse</a:t>
            </a:r>
            <a:r>
              <a:rPr spc="8" dirty="0">
                <a:latin typeface="Arial"/>
                <a:cs typeface="Arial"/>
              </a:rPr>
              <a:t> </a:t>
            </a:r>
            <a:r>
              <a:rPr dirty="0">
                <a:latin typeface="Arial"/>
                <a:cs typeface="Arial"/>
              </a:rPr>
              <a:t>r</a:t>
            </a:r>
            <a:r>
              <a:rPr spc="-8" dirty="0">
                <a:latin typeface="Arial"/>
                <a:cs typeface="Arial"/>
              </a:rPr>
              <a:t>ea</a:t>
            </a:r>
            <a:r>
              <a:rPr dirty="0">
                <a:latin typeface="Arial"/>
                <a:cs typeface="Arial"/>
              </a:rPr>
              <a:t>ct</a:t>
            </a:r>
            <a:r>
              <a:rPr spc="-4" dirty="0">
                <a:latin typeface="Arial"/>
                <a:cs typeface="Arial"/>
              </a:rPr>
              <a:t>i</a:t>
            </a:r>
            <a:r>
              <a:rPr spc="-8" dirty="0">
                <a:latin typeface="Arial"/>
                <a:cs typeface="Arial"/>
              </a:rPr>
              <a:t>on</a:t>
            </a:r>
            <a:r>
              <a:rPr dirty="0">
                <a:latin typeface="Arial"/>
                <a:cs typeface="Arial"/>
              </a:rPr>
              <a:t>s</a:t>
            </a:r>
            <a:r>
              <a:rPr spc="11" dirty="0">
                <a:latin typeface="Arial"/>
                <a:cs typeface="Arial"/>
              </a:rPr>
              <a:t> </a:t>
            </a:r>
            <a:r>
              <a:rPr dirty="0">
                <a:latin typeface="Arial"/>
                <a:cs typeface="Arial"/>
              </a:rPr>
              <a:t>to</a:t>
            </a:r>
            <a:r>
              <a:rPr spc="-4" dirty="0">
                <a:latin typeface="Arial"/>
                <a:cs typeface="Arial"/>
              </a:rPr>
              <a:t> </a:t>
            </a:r>
            <a:r>
              <a:rPr dirty="0" err="1">
                <a:latin typeface="Arial"/>
                <a:cs typeface="Arial"/>
              </a:rPr>
              <a:t>I</a:t>
            </a:r>
            <a:r>
              <a:rPr spc="-4" dirty="0" err="1">
                <a:latin typeface="Arial"/>
                <a:cs typeface="Arial"/>
              </a:rPr>
              <a:t>V</a:t>
            </a:r>
            <a:r>
              <a:rPr dirty="0" err="1">
                <a:latin typeface="Arial"/>
                <a:cs typeface="Arial"/>
              </a:rPr>
              <a:t>Ig</a:t>
            </a:r>
            <a:endParaRPr dirty="0">
              <a:latin typeface="Arial"/>
              <a:cs typeface="Arial"/>
            </a:endParaRPr>
          </a:p>
        </p:txBody>
      </p:sp>
    </p:spTree>
    <p:extLst>
      <p:ext uri="{BB962C8B-B14F-4D97-AF65-F5344CB8AC3E}">
        <p14:creationId xmlns:p14="http://schemas.microsoft.com/office/powerpoint/2010/main" val="1274408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5E49-6EE0-4299-8892-B71E9EB93DFB}"/>
              </a:ext>
            </a:extLst>
          </p:cNvPr>
          <p:cNvSpPr>
            <a:spLocks noGrp="1"/>
          </p:cNvSpPr>
          <p:nvPr>
            <p:ph type="title"/>
          </p:nvPr>
        </p:nvSpPr>
        <p:spPr/>
        <p:txBody>
          <a:bodyPr/>
          <a:lstStyle/>
          <a:p>
            <a:r>
              <a:rPr lang="en-AU" sz="2800" dirty="0"/>
              <a:t>Adverse event response</a:t>
            </a:r>
          </a:p>
        </p:txBody>
      </p:sp>
      <p:graphicFrame>
        <p:nvGraphicFramePr>
          <p:cNvPr id="4" name="Content Placeholder 3" descr="A simple flow diagram of appropriate response to adverse reactions to IVIg. Step 1 Severe reactions, stop infusion, MET call if needed, notify medical staff. Step 2 Mild reactions, stop infusion until clinical improvement, notify medical staff, treat symptoms. Step 3 if the patient improves on advice of medical staff cautiously restart infusion at a slower rate. Step 4 Report and respond to reactions as per local policy. Report serious adverse reactions to the manufacturer">
            <a:extLst>
              <a:ext uri="{FF2B5EF4-FFF2-40B4-BE49-F238E27FC236}">
                <a16:creationId xmlns:a16="http://schemas.microsoft.com/office/drawing/2014/main" id="{4302E863-86D7-429B-91C2-B9F1B93086A7}"/>
              </a:ext>
            </a:extLst>
          </p:cNvPr>
          <p:cNvGraphicFramePr>
            <a:graphicFrameLocks noGrp="1"/>
          </p:cNvGraphicFramePr>
          <p:nvPr>
            <p:ph idx="1"/>
            <p:extLst>
              <p:ext uri="{D42A27DB-BD31-4B8C-83A1-F6EECF244321}">
                <p14:modId xmlns:p14="http://schemas.microsoft.com/office/powerpoint/2010/main" val="867118982"/>
              </p:ext>
            </p:extLst>
          </p:nvPr>
        </p:nvGraphicFramePr>
        <p:xfrm>
          <a:off x="539750" y="1012031"/>
          <a:ext cx="8243888" cy="4052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352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6308" y="334663"/>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94" dirty="0"/>
              <a:t>T</a:t>
            </a:r>
            <a:r>
              <a:rPr sz="2800" dirty="0"/>
              <a:t>r</a:t>
            </a:r>
            <a:r>
              <a:rPr sz="2800" spc="-8" dirty="0"/>
              <a:t>a</a:t>
            </a:r>
            <a:r>
              <a:rPr sz="2800" spc="4" dirty="0"/>
              <a:t>c</a:t>
            </a:r>
            <a:r>
              <a:rPr sz="2800" spc="-8" dirty="0"/>
              <a:t>eab</a:t>
            </a:r>
            <a:r>
              <a:rPr sz="2800" spc="-4" dirty="0"/>
              <a:t>ilit</a:t>
            </a:r>
            <a:r>
              <a:rPr sz="2800" dirty="0"/>
              <a:t>y</a:t>
            </a:r>
          </a:p>
        </p:txBody>
      </p:sp>
      <p:sp>
        <p:nvSpPr>
          <p:cNvPr id="2" name="object 2"/>
          <p:cNvSpPr txBox="1"/>
          <p:nvPr/>
        </p:nvSpPr>
        <p:spPr>
          <a:xfrm>
            <a:off x="426308" y="1369886"/>
            <a:ext cx="5677312" cy="2850267"/>
          </a:xfrm>
          <a:prstGeom prst="rect">
            <a:avLst/>
          </a:prstGeom>
        </p:spPr>
        <p:txBody>
          <a:bodyPr vert="horz" wrap="square" lIns="0" tIns="0" rIns="0" bIns="0" rtlCol="0">
            <a:spAutoFit/>
          </a:bodyPr>
          <a:lstStyle/>
          <a:p>
            <a:pPr marL="9525" marR="173355">
              <a:lnSpc>
                <a:spcPct val="120000"/>
              </a:lnSpc>
            </a:pPr>
            <a:r>
              <a:rPr spc="-165" dirty="0">
                <a:latin typeface="Arial"/>
                <a:cs typeface="Arial"/>
              </a:rPr>
              <a:t>T</a:t>
            </a:r>
            <a:r>
              <a:rPr dirty="0">
                <a:latin typeface="Arial"/>
                <a:cs typeface="Arial"/>
              </a:rPr>
              <a:t>o</a:t>
            </a:r>
            <a:r>
              <a:rPr spc="-11" dirty="0">
                <a:latin typeface="Arial"/>
                <a:cs typeface="Arial"/>
              </a:rPr>
              <a:t> </a:t>
            </a:r>
            <a:r>
              <a:rPr spc="-4" dirty="0">
                <a:latin typeface="Arial"/>
                <a:cs typeface="Arial"/>
              </a:rPr>
              <a:t>m</a:t>
            </a:r>
            <a:r>
              <a:rPr dirty="0">
                <a:latin typeface="Arial"/>
                <a:cs typeface="Arial"/>
              </a:rPr>
              <a:t>a</a:t>
            </a:r>
            <a:r>
              <a:rPr spc="-4" dirty="0">
                <a:latin typeface="Arial"/>
                <a:cs typeface="Arial"/>
              </a:rPr>
              <a:t>i</a:t>
            </a:r>
            <a:r>
              <a:rPr dirty="0">
                <a:latin typeface="Arial"/>
                <a:cs typeface="Arial"/>
              </a:rPr>
              <a:t>n</a:t>
            </a:r>
            <a:r>
              <a:rPr spc="-8" dirty="0">
                <a:latin typeface="Arial"/>
                <a:cs typeface="Arial"/>
              </a:rPr>
              <a:t>t</a:t>
            </a:r>
            <a:r>
              <a:rPr dirty="0">
                <a:latin typeface="Arial"/>
                <a:cs typeface="Arial"/>
              </a:rPr>
              <a:t>a</a:t>
            </a:r>
            <a:r>
              <a:rPr spc="-4" dirty="0">
                <a:latin typeface="Arial"/>
                <a:cs typeface="Arial"/>
              </a:rPr>
              <a:t>i</a:t>
            </a:r>
            <a:r>
              <a:rPr dirty="0">
                <a:latin typeface="Arial"/>
                <a:cs typeface="Arial"/>
              </a:rPr>
              <a:t>n</a:t>
            </a:r>
            <a:r>
              <a:rPr spc="-11" dirty="0">
                <a:latin typeface="Arial"/>
                <a:cs typeface="Arial"/>
              </a:rPr>
              <a:t> </a:t>
            </a:r>
            <a:r>
              <a:rPr dirty="0">
                <a:latin typeface="Arial"/>
                <a:cs typeface="Arial"/>
              </a:rPr>
              <a:t>a</a:t>
            </a:r>
            <a:r>
              <a:rPr spc="-4" dirty="0">
                <a:latin typeface="Arial"/>
                <a:cs typeface="Arial"/>
              </a:rPr>
              <a:t> li</a:t>
            </a:r>
            <a:r>
              <a:rPr dirty="0">
                <a:latin typeface="Arial"/>
                <a:cs typeface="Arial"/>
              </a:rPr>
              <a:t>nk be</a:t>
            </a:r>
            <a:r>
              <a:rPr spc="-8" dirty="0">
                <a:latin typeface="Arial"/>
                <a:cs typeface="Arial"/>
              </a:rPr>
              <a:t>t</a:t>
            </a:r>
            <a:r>
              <a:rPr spc="4" dirty="0">
                <a:latin typeface="Arial"/>
                <a:cs typeface="Arial"/>
              </a:rPr>
              <a:t>w</a:t>
            </a:r>
            <a:r>
              <a:rPr dirty="0">
                <a:latin typeface="Arial"/>
                <a:cs typeface="Arial"/>
              </a:rPr>
              <a:t>een</a:t>
            </a:r>
            <a:r>
              <a:rPr spc="-23"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produ</a:t>
            </a:r>
            <a:r>
              <a:rPr spc="4" dirty="0">
                <a:latin typeface="Arial"/>
                <a:cs typeface="Arial"/>
              </a:rPr>
              <a:t>c</a:t>
            </a:r>
            <a:r>
              <a:rPr dirty="0">
                <a:latin typeface="Arial"/>
                <a:cs typeface="Arial"/>
              </a:rPr>
              <a:t>t and</a:t>
            </a:r>
            <a:r>
              <a:rPr spc="-11"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dirty="0">
                <a:latin typeface="Arial"/>
                <a:cs typeface="Arial"/>
              </a:rPr>
              <a:t>re</a:t>
            </a:r>
            <a:r>
              <a:rPr spc="4" dirty="0">
                <a:latin typeface="Arial"/>
                <a:cs typeface="Arial"/>
              </a:rPr>
              <a:t>c</a:t>
            </a:r>
            <a:r>
              <a:rPr spc="-4" dirty="0">
                <a:latin typeface="Arial"/>
                <a:cs typeface="Arial"/>
              </a:rPr>
              <a:t>i</a:t>
            </a:r>
            <a:r>
              <a:rPr dirty="0">
                <a:latin typeface="Arial"/>
                <a:cs typeface="Arial"/>
              </a:rPr>
              <a:t>p</a:t>
            </a:r>
            <a:r>
              <a:rPr spc="-4" dirty="0">
                <a:latin typeface="Arial"/>
                <a:cs typeface="Arial"/>
              </a:rPr>
              <a:t>i</a:t>
            </a:r>
            <a:r>
              <a:rPr dirty="0">
                <a:latin typeface="Arial"/>
                <a:cs typeface="Arial"/>
              </a:rPr>
              <a:t>ent</a:t>
            </a:r>
            <a:r>
              <a:rPr spc="-26" dirty="0">
                <a:latin typeface="Arial"/>
                <a:cs typeface="Arial"/>
              </a:rPr>
              <a:t> </a:t>
            </a:r>
            <a:r>
              <a:rPr dirty="0">
                <a:latin typeface="Arial"/>
                <a:cs typeface="Arial"/>
              </a:rPr>
              <a:t>a</a:t>
            </a:r>
            <a:r>
              <a:rPr spc="-4" dirty="0">
                <a:latin typeface="Arial"/>
                <a:cs typeface="Arial"/>
              </a:rPr>
              <a:t>l</a:t>
            </a:r>
            <a:r>
              <a:rPr spc="4" dirty="0">
                <a:latin typeface="Arial"/>
                <a:cs typeface="Arial"/>
              </a:rPr>
              <a:t>w</a:t>
            </a:r>
            <a:r>
              <a:rPr dirty="0">
                <a:latin typeface="Arial"/>
                <a:cs typeface="Arial"/>
              </a:rPr>
              <a:t>a</a:t>
            </a:r>
            <a:r>
              <a:rPr spc="-8" dirty="0">
                <a:latin typeface="Arial"/>
                <a:cs typeface="Arial"/>
              </a:rPr>
              <a:t>y</a:t>
            </a:r>
            <a:r>
              <a:rPr dirty="0">
                <a:latin typeface="Arial"/>
                <a:cs typeface="Arial"/>
              </a:rPr>
              <a:t>s</a:t>
            </a:r>
            <a:r>
              <a:rPr spc="-8" dirty="0">
                <a:latin typeface="Arial"/>
                <a:cs typeface="Arial"/>
              </a:rPr>
              <a:t> </a:t>
            </a:r>
            <a:r>
              <a:rPr dirty="0">
                <a:latin typeface="Arial"/>
                <a:cs typeface="Arial"/>
              </a:rPr>
              <a:t>re</a:t>
            </a:r>
            <a:r>
              <a:rPr spc="4" dirty="0">
                <a:latin typeface="Arial"/>
                <a:cs typeface="Arial"/>
              </a:rPr>
              <a:t>c</a:t>
            </a:r>
            <a:r>
              <a:rPr dirty="0">
                <a:latin typeface="Arial"/>
                <a:cs typeface="Arial"/>
              </a:rPr>
              <a:t>ord</a:t>
            </a:r>
            <a:r>
              <a:rPr spc="-30" dirty="0">
                <a:latin typeface="Arial"/>
                <a:cs typeface="Arial"/>
              </a:rPr>
              <a:t> </a:t>
            </a:r>
            <a:r>
              <a:rPr spc="-4" dirty="0">
                <a:latin typeface="Arial"/>
                <a:cs typeface="Arial"/>
              </a:rPr>
              <a:t>t</a:t>
            </a:r>
            <a:r>
              <a:rPr dirty="0">
                <a:latin typeface="Arial"/>
                <a:cs typeface="Arial"/>
              </a:rPr>
              <a:t>he produ</a:t>
            </a:r>
            <a:r>
              <a:rPr spc="4" dirty="0">
                <a:latin typeface="Arial"/>
                <a:cs typeface="Arial"/>
              </a:rPr>
              <a:t>c</a:t>
            </a:r>
            <a:r>
              <a:rPr dirty="0">
                <a:latin typeface="Arial"/>
                <a:cs typeface="Arial"/>
              </a:rPr>
              <a:t>t</a:t>
            </a:r>
            <a:r>
              <a:rPr spc="-38" dirty="0">
                <a:latin typeface="Arial"/>
                <a:cs typeface="Arial"/>
              </a:rPr>
              <a:t> </a:t>
            </a:r>
            <a:r>
              <a:rPr dirty="0">
                <a:latin typeface="Arial"/>
                <a:cs typeface="Arial"/>
              </a:rPr>
              <a:t>na</a:t>
            </a:r>
            <a:r>
              <a:rPr spc="-4" dirty="0">
                <a:latin typeface="Arial"/>
                <a:cs typeface="Arial"/>
              </a:rPr>
              <a:t>m</a:t>
            </a:r>
            <a:r>
              <a:rPr dirty="0">
                <a:latin typeface="Arial"/>
                <a:cs typeface="Arial"/>
              </a:rPr>
              <a:t>e</a:t>
            </a:r>
            <a:r>
              <a:rPr spc="-11" dirty="0">
                <a:latin typeface="Arial"/>
                <a:cs typeface="Arial"/>
              </a:rPr>
              <a:t> </a:t>
            </a:r>
            <a:r>
              <a:rPr dirty="0">
                <a:latin typeface="Arial"/>
                <a:cs typeface="Arial"/>
              </a:rPr>
              <a:t>and</a:t>
            </a:r>
            <a:r>
              <a:rPr spc="-11" dirty="0">
                <a:latin typeface="Arial"/>
                <a:cs typeface="Arial"/>
              </a:rPr>
              <a:t> </a:t>
            </a:r>
            <a:r>
              <a:rPr dirty="0">
                <a:latin typeface="Arial"/>
                <a:cs typeface="Arial"/>
              </a:rPr>
              <a:t>ba</a:t>
            </a:r>
            <a:r>
              <a:rPr spc="-8" dirty="0">
                <a:latin typeface="Arial"/>
                <a:cs typeface="Arial"/>
              </a:rPr>
              <a:t>t</a:t>
            </a:r>
            <a:r>
              <a:rPr spc="4" dirty="0">
                <a:latin typeface="Arial"/>
                <a:cs typeface="Arial"/>
              </a:rPr>
              <a:t>c</a:t>
            </a:r>
            <a:r>
              <a:rPr dirty="0">
                <a:latin typeface="Arial"/>
                <a:cs typeface="Arial"/>
              </a:rPr>
              <a:t>h</a:t>
            </a:r>
            <a:r>
              <a:rPr spc="-23" dirty="0">
                <a:latin typeface="Arial"/>
                <a:cs typeface="Arial"/>
              </a:rPr>
              <a:t> </a:t>
            </a:r>
            <a:r>
              <a:rPr dirty="0">
                <a:latin typeface="Arial"/>
                <a:cs typeface="Arial"/>
              </a:rPr>
              <a:t>nu</a:t>
            </a:r>
            <a:r>
              <a:rPr spc="-4" dirty="0">
                <a:latin typeface="Arial"/>
                <a:cs typeface="Arial"/>
              </a:rPr>
              <a:t>m</a:t>
            </a:r>
            <a:r>
              <a:rPr dirty="0">
                <a:latin typeface="Arial"/>
                <a:cs typeface="Arial"/>
              </a:rPr>
              <a:t>ber</a:t>
            </a:r>
            <a:r>
              <a:rPr spc="-30" dirty="0">
                <a:latin typeface="Arial"/>
                <a:cs typeface="Arial"/>
              </a:rPr>
              <a:t> </a:t>
            </a:r>
            <a:r>
              <a:rPr spc="-4" dirty="0">
                <a:latin typeface="Arial"/>
                <a:cs typeface="Arial"/>
              </a:rPr>
              <a:t>i</a:t>
            </a:r>
            <a:r>
              <a:rPr dirty="0">
                <a:latin typeface="Arial"/>
                <a:cs typeface="Arial"/>
              </a:rPr>
              <a:t>n</a:t>
            </a:r>
            <a:r>
              <a:rPr spc="-4" dirty="0">
                <a:latin typeface="Arial"/>
                <a:cs typeface="Arial"/>
              </a:rPr>
              <a:t> </a:t>
            </a:r>
            <a:r>
              <a:rPr spc="-8" dirty="0">
                <a:latin typeface="Arial"/>
                <a:cs typeface="Arial"/>
              </a:rPr>
              <a:t>t</a:t>
            </a:r>
            <a:r>
              <a:rPr dirty="0">
                <a:latin typeface="Arial"/>
                <a:cs typeface="Arial"/>
              </a:rPr>
              <a:t>he </a:t>
            </a:r>
            <a:r>
              <a:rPr spc="-4" dirty="0">
                <a:latin typeface="Arial"/>
                <a:cs typeface="Arial"/>
              </a:rPr>
              <a:t>m</a:t>
            </a:r>
            <a:r>
              <a:rPr dirty="0">
                <a:latin typeface="Arial"/>
                <a:cs typeface="Arial"/>
              </a:rPr>
              <a:t>ed</a:t>
            </a:r>
            <a:r>
              <a:rPr spc="-4" dirty="0">
                <a:latin typeface="Arial"/>
                <a:cs typeface="Arial"/>
              </a:rPr>
              <a:t>i</a:t>
            </a:r>
            <a:r>
              <a:rPr spc="4" dirty="0">
                <a:latin typeface="Arial"/>
                <a:cs typeface="Arial"/>
              </a:rPr>
              <a:t>c</a:t>
            </a:r>
            <a:r>
              <a:rPr dirty="0">
                <a:latin typeface="Arial"/>
                <a:cs typeface="Arial"/>
              </a:rPr>
              <a:t>al</a:t>
            </a:r>
            <a:r>
              <a:rPr spc="-15" dirty="0">
                <a:latin typeface="Arial"/>
                <a:cs typeface="Arial"/>
              </a:rPr>
              <a:t> </a:t>
            </a:r>
            <a:r>
              <a:rPr dirty="0">
                <a:latin typeface="Arial"/>
                <a:cs typeface="Arial"/>
              </a:rPr>
              <a:t>re</a:t>
            </a:r>
            <a:r>
              <a:rPr spc="4" dirty="0">
                <a:latin typeface="Arial"/>
                <a:cs typeface="Arial"/>
              </a:rPr>
              <a:t>c</a:t>
            </a:r>
            <a:r>
              <a:rPr dirty="0">
                <a:latin typeface="Arial"/>
                <a:cs typeface="Arial"/>
              </a:rPr>
              <a:t>ord</a:t>
            </a:r>
          </a:p>
          <a:p>
            <a:pPr>
              <a:lnSpc>
                <a:spcPct val="100000"/>
              </a:lnSpc>
            </a:pPr>
            <a:endParaRPr dirty="0">
              <a:latin typeface="Times New Roman"/>
              <a:cs typeface="Times New Roman"/>
            </a:endParaRPr>
          </a:p>
          <a:p>
            <a:pPr>
              <a:spcBef>
                <a:spcPts val="28"/>
              </a:spcBef>
            </a:pPr>
            <a:endParaRPr dirty="0">
              <a:latin typeface="Times New Roman"/>
              <a:cs typeface="Times New Roman"/>
            </a:endParaRPr>
          </a:p>
          <a:p>
            <a:pPr marL="9525" marR="3810">
              <a:lnSpc>
                <a:spcPct val="120000"/>
              </a:lnSpc>
            </a:pPr>
            <a:r>
              <a:rPr spc="-4" dirty="0">
                <a:latin typeface="Arial"/>
                <a:cs typeface="Arial"/>
              </a:rPr>
              <a:t>P</a:t>
            </a:r>
            <a:r>
              <a:rPr dirty="0">
                <a:latin typeface="Arial"/>
                <a:cs typeface="Arial"/>
              </a:rPr>
              <a:t>rodu</a:t>
            </a:r>
            <a:r>
              <a:rPr spc="4" dirty="0">
                <a:latin typeface="Arial"/>
                <a:cs typeface="Arial"/>
              </a:rPr>
              <a:t>c</a:t>
            </a:r>
            <a:r>
              <a:rPr dirty="0">
                <a:latin typeface="Arial"/>
                <a:cs typeface="Arial"/>
              </a:rPr>
              <a:t>t</a:t>
            </a:r>
            <a:r>
              <a:rPr spc="-26" dirty="0">
                <a:latin typeface="Arial"/>
                <a:cs typeface="Arial"/>
              </a:rPr>
              <a:t> </a:t>
            </a:r>
            <a:r>
              <a:rPr dirty="0">
                <a:latin typeface="Arial"/>
                <a:cs typeface="Arial"/>
              </a:rPr>
              <a:t>not</a:t>
            </a:r>
            <a:r>
              <a:rPr spc="-19" dirty="0">
                <a:latin typeface="Arial"/>
                <a:cs typeface="Arial"/>
              </a:rPr>
              <a:t> </a:t>
            </a:r>
            <a:r>
              <a:rPr dirty="0">
                <a:latin typeface="Arial"/>
                <a:cs typeface="Arial"/>
              </a:rPr>
              <a:t>u</a:t>
            </a:r>
            <a:r>
              <a:rPr spc="4" dirty="0">
                <a:latin typeface="Arial"/>
                <a:cs typeface="Arial"/>
              </a:rPr>
              <a:t>s</a:t>
            </a:r>
            <a:r>
              <a:rPr dirty="0">
                <a:latin typeface="Arial"/>
                <a:cs typeface="Arial"/>
              </a:rPr>
              <a:t>ed</a:t>
            </a:r>
            <a:r>
              <a:rPr spc="-23" dirty="0">
                <a:latin typeface="Arial"/>
                <a:cs typeface="Arial"/>
              </a:rPr>
              <a:t> </a:t>
            </a:r>
            <a:r>
              <a:rPr spc="-8" dirty="0">
                <a:latin typeface="Arial"/>
                <a:cs typeface="Arial"/>
              </a:rPr>
              <a:t>f</a:t>
            </a:r>
            <a:r>
              <a:rPr dirty="0">
                <a:latin typeface="Arial"/>
                <a:cs typeface="Arial"/>
              </a:rPr>
              <a:t>or</a:t>
            </a:r>
            <a:r>
              <a:rPr spc="-11" dirty="0">
                <a:latin typeface="Arial"/>
                <a:cs typeface="Arial"/>
              </a:rPr>
              <a:t> </a:t>
            </a:r>
            <a:r>
              <a:rPr spc="-8" dirty="0">
                <a:latin typeface="Arial"/>
                <a:cs typeface="Arial"/>
              </a:rPr>
              <a:t>t</a:t>
            </a:r>
            <a:r>
              <a:rPr dirty="0">
                <a:latin typeface="Arial"/>
                <a:cs typeface="Arial"/>
              </a:rPr>
              <a:t>he</a:t>
            </a:r>
            <a:r>
              <a:rPr spc="-11" dirty="0">
                <a:latin typeface="Arial"/>
                <a:cs typeface="Arial"/>
              </a:rPr>
              <a:t> </a:t>
            </a:r>
            <a:r>
              <a:rPr spc="-4" dirty="0">
                <a:latin typeface="Arial"/>
                <a:cs typeface="Arial"/>
              </a:rPr>
              <a:t>i</a:t>
            </a:r>
            <a:r>
              <a:rPr dirty="0">
                <a:latin typeface="Arial"/>
                <a:cs typeface="Arial"/>
              </a:rPr>
              <a:t>n</a:t>
            </a:r>
            <a:r>
              <a:rPr spc="-4" dirty="0">
                <a:latin typeface="Arial"/>
                <a:cs typeface="Arial"/>
              </a:rPr>
              <a:t>t</a:t>
            </a:r>
            <a:r>
              <a:rPr dirty="0">
                <a:latin typeface="Arial"/>
                <a:cs typeface="Arial"/>
              </a:rPr>
              <a:t>ended</a:t>
            </a:r>
            <a:r>
              <a:rPr spc="-23"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ent </a:t>
            </a:r>
            <a:r>
              <a:rPr spc="-4" dirty="0">
                <a:latin typeface="Arial"/>
                <a:cs typeface="Arial"/>
              </a:rPr>
              <a:t>m</a:t>
            </a:r>
            <a:r>
              <a:rPr dirty="0">
                <a:latin typeface="Arial"/>
                <a:cs typeface="Arial"/>
              </a:rPr>
              <a:t>u</a:t>
            </a:r>
            <a:r>
              <a:rPr spc="4" dirty="0">
                <a:latin typeface="Arial"/>
                <a:cs typeface="Arial"/>
              </a:rPr>
              <a:t>s</a:t>
            </a:r>
            <a:r>
              <a:rPr dirty="0">
                <a:latin typeface="Arial"/>
                <a:cs typeface="Arial"/>
              </a:rPr>
              <a:t>t</a:t>
            </a:r>
            <a:r>
              <a:rPr spc="-26" dirty="0">
                <a:latin typeface="Arial"/>
                <a:cs typeface="Arial"/>
              </a:rPr>
              <a:t> </a:t>
            </a:r>
            <a:r>
              <a:rPr dirty="0">
                <a:latin typeface="Arial"/>
                <a:cs typeface="Arial"/>
              </a:rPr>
              <a:t>be</a:t>
            </a:r>
            <a:r>
              <a:rPr spc="-11" dirty="0">
                <a:latin typeface="Arial"/>
                <a:cs typeface="Arial"/>
              </a:rPr>
              <a:t> </a:t>
            </a:r>
            <a:r>
              <a:rPr dirty="0">
                <a:latin typeface="Arial"/>
                <a:cs typeface="Arial"/>
              </a:rPr>
              <a:t>re</a:t>
            </a:r>
            <a:r>
              <a:rPr spc="-4" dirty="0">
                <a:latin typeface="Arial"/>
                <a:cs typeface="Arial"/>
              </a:rPr>
              <a:t>t</a:t>
            </a:r>
            <a:r>
              <a:rPr dirty="0">
                <a:latin typeface="Arial"/>
                <a:cs typeface="Arial"/>
              </a:rPr>
              <a:t>urned</a:t>
            </a:r>
            <a:r>
              <a:rPr spc="-30" dirty="0">
                <a:latin typeface="Arial"/>
                <a:cs typeface="Arial"/>
              </a:rPr>
              <a:t> </a:t>
            </a:r>
            <a:r>
              <a:rPr spc="-8" dirty="0">
                <a:latin typeface="Arial"/>
                <a:cs typeface="Arial"/>
              </a:rPr>
              <a:t>t</a:t>
            </a:r>
            <a:r>
              <a:rPr dirty="0">
                <a:latin typeface="Arial"/>
                <a:cs typeface="Arial"/>
              </a:rPr>
              <a:t>o</a:t>
            </a:r>
            <a:r>
              <a:rPr spc="-4" dirty="0">
                <a:latin typeface="Arial"/>
                <a:cs typeface="Arial"/>
              </a:rPr>
              <a:t> t</a:t>
            </a:r>
            <a:r>
              <a:rPr dirty="0">
                <a:latin typeface="Arial"/>
                <a:cs typeface="Arial"/>
              </a:rPr>
              <a:t>he</a:t>
            </a:r>
            <a:r>
              <a:rPr spc="-11" dirty="0">
                <a:latin typeface="Arial"/>
                <a:cs typeface="Arial"/>
              </a:rPr>
              <a:t> </a:t>
            </a:r>
            <a:r>
              <a:rPr dirty="0">
                <a:latin typeface="Arial"/>
                <a:cs typeface="Arial"/>
              </a:rPr>
              <a:t>b</a:t>
            </a:r>
            <a:r>
              <a:rPr spc="-4" dirty="0">
                <a:latin typeface="Arial"/>
                <a:cs typeface="Arial"/>
              </a:rPr>
              <a:t>l</a:t>
            </a:r>
            <a:r>
              <a:rPr dirty="0">
                <a:latin typeface="Arial"/>
                <a:cs typeface="Arial"/>
              </a:rPr>
              <a:t>ood</a:t>
            </a:r>
            <a:r>
              <a:rPr spc="-11" dirty="0">
                <a:latin typeface="Arial"/>
                <a:cs typeface="Arial"/>
              </a:rPr>
              <a:t> </a:t>
            </a:r>
            <a:r>
              <a:rPr dirty="0">
                <a:latin typeface="Arial"/>
                <a:cs typeface="Arial"/>
              </a:rPr>
              <a:t>bank</a:t>
            </a:r>
            <a:r>
              <a:rPr lang="en-AU" dirty="0">
                <a:latin typeface="Arial"/>
                <a:cs typeface="Arial"/>
              </a:rPr>
              <a:t>, </a:t>
            </a:r>
            <a:r>
              <a:rPr dirty="0">
                <a:latin typeface="Arial"/>
                <a:cs typeface="Arial"/>
              </a:rPr>
              <a:t>pa</a:t>
            </a:r>
            <a:r>
              <a:rPr spc="-8" dirty="0">
                <a:latin typeface="Arial"/>
                <a:cs typeface="Arial"/>
              </a:rPr>
              <a:t>t</a:t>
            </a:r>
            <a:r>
              <a:rPr dirty="0">
                <a:latin typeface="Arial"/>
                <a:cs typeface="Arial"/>
              </a:rPr>
              <a:t>ho</a:t>
            </a:r>
            <a:r>
              <a:rPr spc="-4" dirty="0">
                <a:latin typeface="Arial"/>
                <a:cs typeface="Arial"/>
              </a:rPr>
              <a:t>l</a:t>
            </a:r>
            <a:r>
              <a:rPr dirty="0">
                <a:latin typeface="Arial"/>
                <a:cs typeface="Arial"/>
              </a:rPr>
              <a:t>ogy</a:t>
            </a:r>
            <a:r>
              <a:rPr spc="-19" dirty="0">
                <a:latin typeface="Arial"/>
                <a:cs typeface="Arial"/>
              </a:rPr>
              <a:t> </a:t>
            </a:r>
            <a:r>
              <a:rPr dirty="0">
                <a:latin typeface="Arial"/>
                <a:cs typeface="Arial"/>
              </a:rPr>
              <a:t>pro</a:t>
            </a:r>
            <a:r>
              <a:rPr spc="-8" dirty="0">
                <a:latin typeface="Arial"/>
                <a:cs typeface="Arial"/>
              </a:rPr>
              <a:t>v</a:t>
            </a:r>
            <a:r>
              <a:rPr spc="-4" dirty="0">
                <a:latin typeface="Arial"/>
                <a:cs typeface="Arial"/>
              </a:rPr>
              <a:t>i</a:t>
            </a:r>
            <a:r>
              <a:rPr dirty="0">
                <a:latin typeface="Arial"/>
                <a:cs typeface="Arial"/>
              </a:rPr>
              <a:t>de</a:t>
            </a:r>
            <a:r>
              <a:rPr spc="-79" dirty="0">
                <a:latin typeface="Arial"/>
                <a:cs typeface="Arial"/>
              </a:rPr>
              <a:t>r</a:t>
            </a:r>
            <a:r>
              <a:rPr lang="en-AU" spc="-79" dirty="0">
                <a:latin typeface="Arial"/>
                <a:cs typeface="Arial"/>
              </a:rPr>
              <a:t>, pharmacy</a:t>
            </a:r>
            <a:r>
              <a:rPr dirty="0">
                <a:latin typeface="Arial"/>
                <a:cs typeface="Arial"/>
              </a:rPr>
              <a:t>.</a:t>
            </a:r>
            <a:r>
              <a:rPr spc="-34" dirty="0">
                <a:latin typeface="Arial"/>
                <a:cs typeface="Arial"/>
              </a:rPr>
              <a:t> </a:t>
            </a:r>
            <a:r>
              <a:rPr spc="-8" dirty="0">
                <a:latin typeface="Arial"/>
                <a:cs typeface="Arial"/>
              </a:rPr>
              <a:t>I</a:t>
            </a:r>
            <a:r>
              <a:rPr dirty="0">
                <a:latin typeface="Arial"/>
                <a:cs typeface="Arial"/>
              </a:rPr>
              <a:t>t</a:t>
            </a:r>
            <a:r>
              <a:rPr spc="-8" dirty="0">
                <a:latin typeface="Arial"/>
                <a:cs typeface="Arial"/>
              </a:rPr>
              <a:t> </a:t>
            </a:r>
            <a:r>
              <a:rPr spc="4" dirty="0">
                <a:latin typeface="Arial"/>
                <a:cs typeface="Arial"/>
              </a:rPr>
              <a:t>s</a:t>
            </a:r>
            <a:r>
              <a:rPr dirty="0">
                <a:latin typeface="Arial"/>
                <a:cs typeface="Arial"/>
              </a:rPr>
              <a:t>hou</a:t>
            </a:r>
            <a:r>
              <a:rPr spc="-4" dirty="0">
                <a:latin typeface="Arial"/>
                <a:cs typeface="Arial"/>
              </a:rPr>
              <a:t>l</a:t>
            </a:r>
            <a:r>
              <a:rPr dirty="0">
                <a:latin typeface="Arial"/>
                <a:cs typeface="Arial"/>
              </a:rPr>
              <a:t>d</a:t>
            </a:r>
            <a:r>
              <a:rPr spc="-23" dirty="0">
                <a:latin typeface="Arial"/>
                <a:cs typeface="Arial"/>
              </a:rPr>
              <a:t> </a:t>
            </a:r>
            <a:r>
              <a:rPr dirty="0">
                <a:latin typeface="Arial"/>
                <a:cs typeface="Arial"/>
              </a:rPr>
              <a:t>ne</a:t>
            </a:r>
            <a:r>
              <a:rPr spc="-8" dirty="0">
                <a:latin typeface="Arial"/>
                <a:cs typeface="Arial"/>
              </a:rPr>
              <a:t>v</a:t>
            </a:r>
            <a:r>
              <a:rPr dirty="0">
                <a:latin typeface="Arial"/>
                <a:cs typeface="Arial"/>
              </a:rPr>
              <a:t>er</a:t>
            </a:r>
            <a:r>
              <a:rPr spc="-11" dirty="0">
                <a:latin typeface="Arial"/>
                <a:cs typeface="Arial"/>
              </a:rPr>
              <a:t> </a:t>
            </a:r>
            <a:r>
              <a:rPr dirty="0">
                <a:latin typeface="Arial"/>
                <a:cs typeface="Arial"/>
              </a:rPr>
              <a:t>be </a:t>
            </a:r>
            <a:r>
              <a:rPr spc="4" dirty="0">
                <a:latin typeface="Arial"/>
                <a:cs typeface="Arial"/>
              </a:rPr>
              <a:t>k</a:t>
            </a:r>
            <a:r>
              <a:rPr dirty="0">
                <a:latin typeface="Arial"/>
                <a:cs typeface="Arial"/>
              </a:rPr>
              <a:t>ept</a:t>
            </a:r>
            <a:r>
              <a:rPr spc="-26" dirty="0">
                <a:latin typeface="Arial"/>
                <a:cs typeface="Arial"/>
              </a:rPr>
              <a:t> </a:t>
            </a:r>
            <a:r>
              <a:rPr spc="-4" dirty="0">
                <a:latin typeface="Arial"/>
                <a:cs typeface="Arial"/>
              </a:rPr>
              <a:t>i</a:t>
            </a:r>
            <a:r>
              <a:rPr dirty="0">
                <a:latin typeface="Arial"/>
                <a:cs typeface="Arial"/>
              </a:rPr>
              <a:t>n</a:t>
            </a:r>
            <a:r>
              <a:rPr spc="-4" dirty="0">
                <a:latin typeface="Arial"/>
                <a:cs typeface="Arial"/>
              </a:rPr>
              <a:t> t</a:t>
            </a:r>
            <a:r>
              <a:rPr dirty="0">
                <a:latin typeface="Arial"/>
                <a:cs typeface="Arial"/>
              </a:rPr>
              <a:t>he</a:t>
            </a:r>
            <a:r>
              <a:rPr spc="-4" dirty="0">
                <a:latin typeface="Arial"/>
                <a:cs typeface="Arial"/>
              </a:rPr>
              <a:t> </a:t>
            </a:r>
            <a:r>
              <a:rPr spc="4" dirty="0">
                <a:latin typeface="Arial"/>
                <a:cs typeface="Arial"/>
              </a:rPr>
              <a:t>c</a:t>
            </a:r>
            <a:r>
              <a:rPr spc="-4" dirty="0">
                <a:latin typeface="Arial"/>
                <a:cs typeface="Arial"/>
              </a:rPr>
              <a:t>li</a:t>
            </a:r>
            <a:r>
              <a:rPr dirty="0">
                <a:latin typeface="Arial"/>
                <a:cs typeface="Arial"/>
              </a:rPr>
              <a:t>n</a:t>
            </a:r>
            <a:r>
              <a:rPr spc="-4" dirty="0">
                <a:latin typeface="Arial"/>
                <a:cs typeface="Arial"/>
              </a:rPr>
              <a:t>i</a:t>
            </a:r>
            <a:r>
              <a:rPr spc="4" dirty="0">
                <a:latin typeface="Arial"/>
                <a:cs typeface="Arial"/>
              </a:rPr>
              <a:t>c</a:t>
            </a:r>
            <a:r>
              <a:rPr dirty="0">
                <a:latin typeface="Arial"/>
                <a:cs typeface="Arial"/>
              </a:rPr>
              <a:t>al</a:t>
            </a:r>
            <a:r>
              <a:rPr spc="-15" dirty="0">
                <a:latin typeface="Arial"/>
                <a:cs typeface="Arial"/>
              </a:rPr>
              <a:t> </a:t>
            </a:r>
            <a:r>
              <a:rPr dirty="0">
                <a:latin typeface="Arial"/>
                <a:cs typeface="Arial"/>
              </a:rPr>
              <a:t>area</a:t>
            </a:r>
            <a:r>
              <a:rPr spc="-11" dirty="0">
                <a:latin typeface="Arial"/>
                <a:cs typeface="Arial"/>
              </a:rPr>
              <a:t> </a:t>
            </a:r>
            <a:r>
              <a:rPr spc="-8" dirty="0">
                <a:latin typeface="Arial"/>
                <a:cs typeface="Arial"/>
              </a:rPr>
              <a:t>f</a:t>
            </a:r>
            <a:r>
              <a:rPr dirty="0">
                <a:latin typeface="Arial"/>
                <a:cs typeface="Arial"/>
              </a:rPr>
              <a:t>or</a:t>
            </a:r>
            <a:r>
              <a:rPr spc="-19" dirty="0">
                <a:latin typeface="Arial"/>
                <a:cs typeface="Arial"/>
              </a:rPr>
              <a:t> </a:t>
            </a:r>
            <a:r>
              <a:rPr spc="-4" dirty="0">
                <a:latin typeface="Arial"/>
                <a:cs typeface="Arial"/>
              </a:rPr>
              <a:t>i</a:t>
            </a:r>
            <a:r>
              <a:rPr dirty="0">
                <a:latin typeface="Arial"/>
                <a:cs typeface="Arial"/>
              </a:rPr>
              <a:t>n</a:t>
            </a:r>
            <a:r>
              <a:rPr spc="-4" dirty="0">
                <a:latin typeface="Arial"/>
                <a:cs typeface="Arial"/>
              </a:rPr>
              <a:t>f</a:t>
            </a:r>
            <a:r>
              <a:rPr dirty="0">
                <a:latin typeface="Arial"/>
                <a:cs typeface="Arial"/>
              </a:rPr>
              <a:t>u</a:t>
            </a:r>
            <a:r>
              <a:rPr spc="4" dirty="0">
                <a:latin typeface="Arial"/>
                <a:cs typeface="Arial"/>
              </a:rPr>
              <a:t>s</a:t>
            </a:r>
            <a:r>
              <a:rPr spc="-4" dirty="0">
                <a:latin typeface="Arial"/>
                <a:cs typeface="Arial"/>
              </a:rPr>
              <a:t>i</a:t>
            </a:r>
            <a:r>
              <a:rPr dirty="0">
                <a:latin typeface="Arial"/>
                <a:cs typeface="Arial"/>
              </a:rPr>
              <a:t>on</a:t>
            </a:r>
            <a:r>
              <a:rPr spc="-11" dirty="0">
                <a:latin typeface="Arial"/>
                <a:cs typeface="Arial"/>
              </a:rPr>
              <a:t> </a:t>
            </a:r>
            <a:r>
              <a:rPr spc="-8" dirty="0">
                <a:latin typeface="Arial"/>
                <a:cs typeface="Arial"/>
              </a:rPr>
              <a:t>t</a:t>
            </a:r>
            <a:r>
              <a:rPr dirty="0">
                <a:latin typeface="Arial"/>
                <a:cs typeface="Arial"/>
              </a:rPr>
              <a:t>o ano</a:t>
            </a:r>
            <a:r>
              <a:rPr spc="-4" dirty="0">
                <a:latin typeface="Arial"/>
                <a:cs typeface="Arial"/>
              </a:rPr>
              <a:t>t</a:t>
            </a:r>
            <a:r>
              <a:rPr dirty="0">
                <a:latin typeface="Arial"/>
                <a:cs typeface="Arial"/>
              </a:rPr>
              <a:t>her</a:t>
            </a:r>
            <a:r>
              <a:rPr spc="-30" dirty="0">
                <a:latin typeface="Arial"/>
                <a:cs typeface="Arial"/>
              </a:rPr>
              <a:t> </a:t>
            </a:r>
            <a:r>
              <a:rPr dirty="0">
                <a:latin typeface="Arial"/>
                <a:cs typeface="Arial"/>
              </a:rPr>
              <a:t>pa</a:t>
            </a:r>
            <a:r>
              <a:rPr spc="-8" dirty="0">
                <a:latin typeface="Arial"/>
                <a:cs typeface="Arial"/>
              </a:rPr>
              <a:t>t</a:t>
            </a:r>
            <a:r>
              <a:rPr spc="-4" dirty="0">
                <a:latin typeface="Arial"/>
                <a:cs typeface="Arial"/>
              </a:rPr>
              <a:t>i</a:t>
            </a:r>
            <a:r>
              <a:rPr dirty="0">
                <a:latin typeface="Arial"/>
                <a:cs typeface="Arial"/>
              </a:rPr>
              <a:t>en</a:t>
            </a:r>
            <a:r>
              <a:rPr spc="-8" dirty="0">
                <a:latin typeface="Arial"/>
                <a:cs typeface="Arial"/>
              </a:rPr>
              <a:t>t</a:t>
            </a:r>
            <a:r>
              <a:rPr dirty="0">
                <a:latin typeface="Arial"/>
                <a:cs typeface="Arial"/>
              </a:rPr>
              <a:t>.</a:t>
            </a:r>
          </a:p>
        </p:txBody>
      </p:sp>
      <p:pic>
        <p:nvPicPr>
          <p:cNvPr id="9" name="Picture 8" descr="The sticker from the product bottle is being peeled off and is used to record the product name and batch number in the patient medical record">
            <a:extLst>
              <a:ext uri="{FF2B5EF4-FFF2-40B4-BE49-F238E27FC236}">
                <a16:creationId xmlns:a16="http://schemas.microsoft.com/office/drawing/2014/main" id="{3BEE4996-C858-6DC1-FDEC-E399648401BB}"/>
              </a:ext>
            </a:extLst>
          </p:cNvPr>
          <p:cNvPicPr>
            <a:picLocks noChangeAspect="1"/>
          </p:cNvPicPr>
          <p:nvPr/>
        </p:nvPicPr>
        <p:blipFill>
          <a:blip r:embed="rId3"/>
          <a:stretch>
            <a:fillRect/>
          </a:stretch>
        </p:blipFill>
        <p:spPr>
          <a:xfrm>
            <a:off x="6678528" y="1285874"/>
            <a:ext cx="2039164" cy="2071687"/>
          </a:xfrm>
          <a:prstGeom prst="rect">
            <a:avLst/>
          </a:prstGeom>
        </p:spPr>
      </p:pic>
      <p:sp>
        <p:nvSpPr>
          <p:cNvPr id="10" name="TextBox 9">
            <a:extLst>
              <a:ext uri="{FF2B5EF4-FFF2-40B4-BE49-F238E27FC236}">
                <a16:creationId xmlns:a16="http://schemas.microsoft.com/office/drawing/2014/main" id="{9FCBB8C8-B6CA-6985-5C2C-786759651BB3}"/>
              </a:ext>
            </a:extLst>
          </p:cNvPr>
          <p:cNvSpPr txBox="1"/>
          <p:nvPr/>
        </p:nvSpPr>
        <p:spPr>
          <a:xfrm>
            <a:off x="6678528" y="3371849"/>
            <a:ext cx="1958266" cy="400110"/>
          </a:xfrm>
          <a:prstGeom prst="rect">
            <a:avLst/>
          </a:prstGeom>
          <a:noFill/>
        </p:spPr>
        <p:txBody>
          <a:bodyPr wrap="square" rtlCol="0">
            <a:spAutoFit/>
          </a:bodyPr>
          <a:lstStyle/>
          <a:p>
            <a:r>
              <a:rPr lang="en-AU" sz="1000" dirty="0"/>
              <a:t>Image courtesy Royal Melbourne Hospital 2023</a:t>
            </a:r>
          </a:p>
        </p:txBody>
      </p:sp>
    </p:spTree>
    <p:extLst>
      <p:ext uri="{BB962C8B-B14F-4D97-AF65-F5344CB8AC3E}">
        <p14:creationId xmlns:p14="http://schemas.microsoft.com/office/powerpoint/2010/main" val="2545510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9AE829-B7BD-2623-ED5A-5E892503D7C9}"/>
              </a:ext>
            </a:extLst>
          </p:cNvPr>
          <p:cNvSpPr>
            <a:spLocks noGrp="1"/>
          </p:cNvSpPr>
          <p:nvPr>
            <p:ph type="title"/>
          </p:nvPr>
        </p:nvSpPr>
        <p:spPr/>
        <p:txBody>
          <a:bodyPr/>
          <a:lstStyle/>
          <a:p>
            <a:r>
              <a:rPr lang="en-AU" dirty="0"/>
              <a:t>Subcutaneous immunoglobulin (SCIg)</a:t>
            </a:r>
          </a:p>
        </p:txBody>
      </p:sp>
      <p:sp>
        <p:nvSpPr>
          <p:cNvPr id="5" name="Content Placeholder 4">
            <a:extLst>
              <a:ext uri="{FF2B5EF4-FFF2-40B4-BE49-F238E27FC236}">
                <a16:creationId xmlns:a16="http://schemas.microsoft.com/office/drawing/2014/main" id="{6436E317-D032-4C75-0A7D-1E25E294C9DB}"/>
              </a:ext>
            </a:extLst>
          </p:cNvPr>
          <p:cNvSpPr>
            <a:spLocks noGrp="1"/>
          </p:cNvSpPr>
          <p:nvPr>
            <p:ph idx="1"/>
          </p:nvPr>
        </p:nvSpPr>
        <p:spPr>
          <a:xfrm>
            <a:off x="596900" y="1131311"/>
            <a:ext cx="3383973" cy="3061666"/>
          </a:xfrm>
        </p:spPr>
        <p:txBody>
          <a:bodyPr/>
          <a:lstStyle/>
          <a:p>
            <a:pPr>
              <a:spcBef>
                <a:spcPts val="600"/>
              </a:spcBef>
              <a:spcAft>
                <a:spcPts val="0"/>
              </a:spcAft>
            </a:pPr>
            <a:r>
              <a:rPr lang="en-AU" sz="1600" dirty="0"/>
              <a:t>For patients with suitable conditions, consideration should be given to moving the patient to SCIg </a:t>
            </a:r>
          </a:p>
          <a:p>
            <a:pPr>
              <a:spcBef>
                <a:spcPts val="600"/>
              </a:spcBef>
              <a:spcAft>
                <a:spcPts val="0"/>
              </a:spcAft>
            </a:pPr>
            <a:endParaRPr lang="en-AU" sz="1600" dirty="0"/>
          </a:p>
          <a:p>
            <a:pPr>
              <a:spcBef>
                <a:spcPts val="600"/>
              </a:spcBef>
              <a:spcAft>
                <a:spcPts val="0"/>
              </a:spcAft>
            </a:pPr>
            <a:r>
              <a:rPr lang="en-AU" sz="1600" b="0" dirty="0">
                <a:solidFill>
                  <a:schemeClr val="tx1"/>
                </a:solidFill>
              </a:rPr>
              <a:t>Further information is available on the </a:t>
            </a:r>
            <a:r>
              <a:rPr lang="en-AU" sz="1600" b="0" dirty="0">
                <a:solidFill>
                  <a:schemeClr val="tx1"/>
                </a:solidFill>
                <a:hlinkClick r:id="rId3"/>
              </a:rPr>
              <a:t>Blood Matters </a:t>
            </a:r>
            <a:r>
              <a:rPr lang="en-AU" sz="1600" b="0" dirty="0">
                <a:solidFill>
                  <a:schemeClr val="tx1"/>
                </a:solidFill>
              </a:rPr>
              <a:t>webpage</a:t>
            </a:r>
            <a:endParaRPr lang="en-AU" dirty="0"/>
          </a:p>
          <a:p>
            <a:endParaRPr lang="en-AU" dirty="0"/>
          </a:p>
        </p:txBody>
      </p:sp>
      <p:sp>
        <p:nvSpPr>
          <p:cNvPr id="6" name="Content Placeholder 5">
            <a:extLst>
              <a:ext uri="{FF2B5EF4-FFF2-40B4-BE49-F238E27FC236}">
                <a16:creationId xmlns:a16="http://schemas.microsoft.com/office/drawing/2014/main" id="{76FB4AE9-3B34-346C-CC84-28ED1ABE8D98}"/>
              </a:ext>
            </a:extLst>
          </p:cNvPr>
          <p:cNvSpPr>
            <a:spLocks noGrp="1"/>
          </p:cNvSpPr>
          <p:nvPr>
            <p:ph idx="13"/>
          </p:nvPr>
        </p:nvSpPr>
        <p:spPr>
          <a:xfrm>
            <a:off x="3980873" y="1131311"/>
            <a:ext cx="4802765" cy="3061666"/>
          </a:xfrm>
        </p:spPr>
        <p:txBody>
          <a:bodyPr/>
          <a:lstStyle/>
          <a:p>
            <a:pPr>
              <a:spcBef>
                <a:spcPts val="600"/>
              </a:spcBef>
              <a:spcAft>
                <a:spcPts val="0"/>
              </a:spcAft>
            </a:pPr>
            <a:r>
              <a:rPr lang="en-AU" sz="1400" dirty="0"/>
              <a:t>Why use SCIg?</a:t>
            </a:r>
            <a:endParaRPr lang="en-AU" sz="1400" b="0" dirty="0">
              <a:solidFill>
                <a:schemeClr val="tx1"/>
              </a:solidFill>
            </a:endParaRPr>
          </a:p>
          <a:p>
            <a:pPr>
              <a:spcBef>
                <a:spcPts val="600"/>
              </a:spcBef>
              <a:spcAft>
                <a:spcPts val="0"/>
              </a:spcAft>
            </a:pPr>
            <a:r>
              <a:rPr lang="en-AU" sz="1400" b="0" dirty="0">
                <a:solidFill>
                  <a:schemeClr val="tx1"/>
                </a:solidFill>
              </a:rPr>
              <a:t>SCIg can be administered in the home, either self administered or by a carer </a:t>
            </a:r>
          </a:p>
          <a:p>
            <a:pPr>
              <a:spcBef>
                <a:spcPts val="600"/>
              </a:spcBef>
              <a:spcAft>
                <a:spcPts val="0"/>
              </a:spcAft>
            </a:pPr>
            <a:r>
              <a:rPr lang="en-AU" sz="1400" b="0" dirty="0">
                <a:solidFill>
                  <a:schemeClr val="tx1"/>
                </a:solidFill>
              </a:rPr>
              <a:t>SCIg provides stable immunoglobulin levels, leading to:</a:t>
            </a:r>
          </a:p>
          <a:p>
            <a:pPr marL="285750" indent="-285750">
              <a:spcBef>
                <a:spcPts val="600"/>
              </a:spcBef>
              <a:spcAft>
                <a:spcPts val="0"/>
              </a:spcAft>
              <a:buFont typeface="Arial" panose="020B0604020202020204" pitchFamily="34" charset="0"/>
              <a:buChar char="•"/>
            </a:pPr>
            <a:r>
              <a:rPr lang="en-AU" sz="1400" b="0" dirty="0">
                <a:solidFill>
                  <a:schemeClr val="tx1"/>
                </a:solidFill>
              </a:rPr>
              <a:t>Fewer or less frequent infections</a:t>
            </a:r>
          </a:p>
          <a:p>
            <a:pPr marL="285750" indent="-285750">
              <a:spcBef>
                <a:spcPts val="600"/>
              </a:spcBef>
              <a:spcAft>
                <a:spcPts val="0"/>
              </a:spcAft>
              <a:buFont typeface="Arial" panose="020B0604020202020204" pitchFamily="34" charset="0"/>
              <a:buChar char="•"/>
            </a:pPr>
            <a:r>
              <a:rPr lang="en-AU" sz="1400" b="0" dirty="0">
                <a:solidFill>
                  <a:schemeClr val="tx1"/>
                </a:solidFill>
              </a:rPr>
              <a:t>Reduced hospital admissions</a:t>
            </a:r>
          </a:p>
          <a:p>
            <a:pPr marL="285750" indent="-285750">
              <a:spcBef>
                <a:spcPts val="600"/>
              </a:spcBef>
              <a:spcAft>
                <a:spcPts val="0"/>
              </a:spcAft>
              <a:buFont typeface="Arial" panose="020B0604020202020204" pitchFamily="34" charset="0"/>
              <a:buChar char="•"/>
            </a:pPr>
            <a:r>
              <a:rPr lang="en-AU" sz="1400" b="0" dirty="0">
                <a:solidFill>
                  <a:schemeClr val="tx1"/>
                </a:solidFill>
              </a:rPr>
              <a:t>Improved compliance with treatment as the patient has greater control of their own care</a:t>
            </a:r>
          </a:p>
          <a:p>
            <a:pPr marL="285750" indent="-285750">
              <a:spcBef>
                <a:spcPts val="600"/>
              </a:spcBef>
              <a:spcAft>
                <a:spcPts val="0"/>
              </a:spcAft>
              <a:buFont typeface="Arial" panose="020B0604020202020204" pitchFamily="34" charset="0"/>
              <a:buChar char="•"/>
            </a:pPr>
            <a:r>
              <a:rPr lang="en-AU" sz="1400" b="0" dirty="0">
                <a:solidFill>
                  <a:schemeClr val="tx1"/>
                </a:solidFill>
              </a:rPr>
              <a:t>Do not need IV access</a:t>
            </a:r>
          </a:p>
          <a:p>
            <a:pPr marL="285750" indent="-285750">
              <a:spcBef>
                <a:spcPts val="600"/>
              </a:spcBef>
              <a:spcAft>
                <a:spcPts val="0"/>
              </a:spcAft>
              <a:buFont typeface="Arial" panose="020B0604020202020204" pitchFamily="34" charset="0"/>
              <a:buChar char="•"/>
            </a:pPr>
            <a:r>
              <a:rPr lang="en-AU" sz="1400" b="0" dirty="0">
                <a:solidFill>
                  <a:schemeClr val="tx1"/>
                </a:solidFill>
              </a:rPr>
              <a:t>Systemic side effects are rare</a:t>
            </a:r>
          </a:p>
          <a:p>
            <a:endParaRPr lang="en-AU" sz="1400" dirty="0"/>
          </a:p>
        </p:txBody>
      </p:sp>
    </p:spTree>
    <p:extLst>
      <p:ext uri="{BB962C8B-B14F-4D97-AF65-F5344CB8AC3E}">
        <p14:creationId xmlns:p14="http://schemas.microsoft.com/office/powerpoint/2010/main" val="2683284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9738-C499-ACD8-6887-37D51F77BC5F}"/>
              </a:ext>
            </a:extLst>
          </p:cNvPr>
          <p:cNvSpPr>
            <a:spLocks noGrp="1"/>
          </p:cNvSpPr>
          <p:nvPr>
            <p:ph type="title"/>
          </p:nvPr>
        </p:nvSpPr>
        <p:spPr/>
        <p:txBody>
          <a:bodyPr/>
          <a:lstStyle/>
          <a:p>
            <a:r>
              <a:rPr lang="en-AU" dirty="0"/>
              <a:t>CSL Behring resources</a:t>
            </a:r>
          </a:p>
        </p:txBody>
      </p:sp>
      <p:pic>
        <p:nvPicPr>
          <p:cNvPr id="5" name="Content Placeholder 4" descr="CSL Behring Healthcare Portal. This shows the type of on line support CSL Behring has available to health care professionals.">
            <a:extLst>
              <a:ext uri="{FF2B5EF4-FFF2-40B4-BE49-F238E27FC236}">
                <a16:creationId xmlns:a16="http://schemas.microsoft.com/office/drawing/2014/main" id="{C53A5044-EAFA-D019-8433-8476FB094881}"/>
              </a:ext>
            </a:extLst>
          </p:cNvPr>
          <p:cNvPicPr>
            <a:picLocks noGrp="1" noChangeAspect="1"/>
          </p:cNvPicPr>
          <p:nvPr>
            <p:ph idx="1"/>
          </p:nvPr>
        </p:nvPicPr>
        <p:blipFill>
          <a:blip r:embed="rId2"/>
          <a:stretch>
            <a:fillRect/>
          </a:stretch>
        </p:blipFill>
        <p:spPr>
          <a:xfrm>
            <a:off x="447887" y="1214438"/>
            <a:ext cx="4032250" cy="1957402"/>
          </a:xfrm>
        </p:spPr>
      </p:pic>
      <p:pic>
        <p:nvPicPr>
          <p:cNvPr id="6" name="Picture 5" descr="CSL Behring Cares is the patient support program that can be used by health services to help transition patients from IVIg to SCIg.">
            <a:extLst>
              <a:ext uri="{FF2B5EF4-FFF2-40B4-BE49-F238E27FC236}">
                <a16:creationId xmlns:a16="http://schemas.microsoft.com/office/drawing/2014/main" id="{18B38DAC-055C-A333-FE50-C4388E0B3B44}"/>
              </a:ext>
            </a:extLst>
          </p:cNvPr>
          <p:cNvPicPr>
            <a:picLocks noChangeAspect="1"/>
          </p:cNvPicPr>
          <p:nvPr/>
        </p:nvPicPr>
        <p:blipFill rotWithShape="1">
          <a:blip r:embed="rId3"/>
          <a:srcRect b="14157"/>
          <a:stretch/>
        </p:blipFill>
        <p:spPr>
          <a:xfrm>
            <a:off x="447887" y="3132514"/>
            <a:ext cx="1221482" cy="1143590"/>
          </a:xfrm>
          <a:prstGeom prst="rect">
            <a:avLst/>
          </a:prstGeom>
        </p:spPr>
      </p:pic>
      <p:sp>
        <p:nvSpPr>
          <p:cNvPr id="7" name="TextBox 6">
            <a:extLst>
              <a:ext uri="{FF2B5EF4-FFF2-40B4-BE49-F238E27FC236}">
                <a16:creationId xmlns:a16="http://schemas.microsoft.com/office/drawing/2014/main" id="{59C2EA7F-1B33-64C8-A75D-57578B3C9ABC}"/>
              </a:ext>
            </a:extLst>
          </p:cNvPr>
          <p:cNvSpPr txBox="1"/>
          <p:nvPr/>
        </p:nvSpPr>
        <p:spPr>
          <a:xfrm>
            <a:off x="1616191" y="3171840"/>
            <a:ext cx="3387446" cy="307777"/>
          </a:xfrm>
          <a:prstGeom prst="rect">
            <a:avLst/>
          </a:prstGeom>
          <a:noFill/>
        </p:spPr>
        <p:txBody>
          <a:bodyPr wrap="square">
            <a:spAutoFit/>
          </a:bodyPr>
          <a:lstStyle/>
          <a:p>
            <a:r>
              <a:rPr lang="en-AU" sz="1400" dirty="0">
                <a:hlinkClick r:id="rId4"/>
              </a:rPr>
              <a:t>https://hcp.cslbehring.com.au/</a:t>
            </a:r>
            <a:r>
              <a:rPr lang="en-AU" sz="1400" dirty="0"/>
              <a:t> </a:t>
            </a:r>
          </a:p>
        </p:txBody>
      </p:sp>
      <p:sp>
        <p:nvSpPr>
          <p:cNvPr id="4" name="Content Placeholder 3">
            <a:extLst>
              <a:ext uri="{FF2B5EF4-FFF2-40B4-BE49-F238E27FC236}">
                <a16:creationId xmlns:a16="http://schemas.microsoft.com/office/drawing/2014/main" id="{992FE5BA-3676-1A3E-0AE5-5EA8119F394D}"/>
              </a:ext>
            </a:extLst>
          </p:cNvPr>
          <p:cNvSpPr>
            <a:spLocks noGrp="1"/>
          </p:cNvSpPr>
          <p:nvPr>
            <p:ph idx="13"/>
          </p:nvPr>
        </p:nvSpPr>
        <p:spPr/>
        <p:txBody>
          <a:bodyPr/>
          <a:lstStyle/>
          <a:p>
            <a:r>
              <a:rPr kumimoji="0" lang="en-AU" sz="2000" b="1" i="0" u="none" strike="noStrike" kern="1200" cap="none" spc="0" normalizeH="0" baseline="0" noProof="0" dirty="0" err="1">
                <a:ln>
                  <a:noFill/>
                </a:ln>
                <a:solidFill>
                  <a:srgbClr val="C00000"/>
                </a:solidFill>
                <a:effectLst/>
                <a:uLnTx/>
                <a:uFillTx/>
                <a:latin typeface="Arial"/>
                <a:ea typeface="Calibri" panose="020F0502020204030204" pitchFamily="34" charset="0"/>
              </a:rPr>
              <a:t>Privigen</a:t>
            </a:r>
            <a:r>
              <a:rPr kumimoji="0" lang="en-AU" sz="2000" b="1" i="0" u="none" strike="noStrike" kern="1200" cap="none" spc="0" normalizeH="0" baseline="0" noProof="0" dirty="0">
                <a:ln>
                  <a:noFill/>
                </a:ln>
                <a:solidFill>
                  <a:srgbClr val="C00000"/>
                </a:solidFill>
                <a:effectLst/>
                <a:uLnTx/>
                <a:uFillTx/>
                <a:latin typeface="Arial"/>
                <a:ea typeface="Calibri" panose="020F0502020204030204" pitchFamily="34" charset="0"/>
              </a:rPr>
              <a:t> WebApp - online Infusion Calculator </a:t>
            </a:r>
          </a:p>
          <a:p>
            <a:r>
              <a:rPr lang="en-AU" sz="1600" b="0" dirty="0">
                <a:solidFill>
                  <a:srgbClr val="C00000"/>
                </a:solidFill>
                <a:latin typeface="Arial"/>
                <a:ea typeface="Calibri" panose="020F0502020204030204" pitchFamily="34" charset="0"/>
              </a:rPr>
              <a:t>Can help with calculating individual patient infusion rates and schedules: </a:t>
            </a:r>
            <a:r>
              <a:rPr kumimoji="0" lang="en-AU" sz="1600" b="0" i="0" u="none" strike="noStrike" kern="1200" cap="none" spc="0" normalizeH="0" baseline="0" noProof="0" dirty="0">
                <a:ln>
                  <a:noFill/>
                </a:ln>
                <a:solidFill>
                  <a:srgbClr val="C00000"/>
                </a:solidFill>
                <a:effectLst/>
                <a:uLnTx/>
                <a:uFillTx/>
                <a:latin typeface="Arial"/>
                <a:ea typeface="Calibri" panose="020F0502020204030204" pitchFamily="34" charset="0"/>
              </a:rPr>
              <a:t> </a:t>
            </a:r>
            <a:r>
              <a:rPr kumimoji="0" lang="en-AU" sz="1600" b="0" i="0" u="none" strike="noStrike" kern="1200" cap="none" spc="0" normalizeH="0" baseline="0" noProof="0" dirty="0">
                <a:ln>
                  <a:noFill/>
                </a:ln>
                <a:solidFill>
                  <a:srgbClr val="000000"/>
                </a:solidFill>
                <a:effectLst/>
                <a:uLnTx/>
                <a:uFillTx/>
                <a:latin typeface="Arial"/>
                <a:ea typeface="Calibri" panose="020F0502020204030204" pitchFamily="34" charset="0"/>
              </a:rPr>
              <a:t> </a:t>
            </a:r>
            <a:r>
              <a:rPr kumimoji="0" lang="en-AU" sz="1800" b="0" i="0" u="sng" strike="noStrike" kern="1200" cap="none" spc="0" normalizeH="0" baseline="0" noProof="0" dirty="0">
                <a:ln>
                  <a:noFill/>
                </a:ln>
                <a:solidFill>
                  <a:srgbClr val="000000"/>
                </a:solidFill>
                <a:effectLst/>
                <a:uLnTx/>
                <a:uFillTx/>
                <a:latin typeface="Arial"/>
                <a:ea typeface="Calibri" panose="020F0502020204030204" pitchFamily="34" charset="0"/>
                <a:hlinkClick r:id="rId5"/>
              </a:rPr>
              <a:t>https://www.privigen.com.au/privigen-webapp</a:t>
            </a:r>
            <a:endParaRPr kumimoji="0" lang="en-AU" sz="1800" b="0" i="0" u="none" strike="noStrike" kern="1200" cap="none" spc="0" normalizeH="0" baseline="0" noProof="0" dirty="0">
              <a:ln>
                <a:noFill/>
              </a:ln>
              <a:solidFill>
                <a:srgbClr val="AF272F"/>
              </a:solidFill>
              <a:effectLst/>
              <a:uLnTx/>
              <a:uFillTx/>
              <a:latin typeface="Arial"/>
              <a:ea typeface="Calibri" panose="020F0502020204030204" pitchFamily="34" charset="0"/>
            </a:endParaRPr>
          </a:p>
          <a:p>
            <a:endParaRPr kumimoji="0" lang="en-AU" sz="2400" b="1" i="0" u="none" strike="noStrike" kern="1200" cap="none" spc="0" normalizeH="0" baseline="0" noProof="0" dirty="0">
              <a:ln>
                <a:noFill/>
              </a:ln>
              <a:solidFill>
                <a:srgbClr val="C00000"/>
              </a:solidFill>
              <a:effectLst/>
              <a:uLnTx/>
              <a:uFillTx/>
              <a:latin typeface="Arial"/>
              <a:ea typeface="Calibri" panose="020F0502020204030204" pitchFamily="34" charset="0"/>
            </a:endParaRPr>
          </a:p>
          <a:p>
            <a:endParaRPr lang="en-AU" dirty="0"/>
          </a:p>
        </p:txBody>
      </p:sp>
    </p:spTree>
    <p:extLst>
      <p:ext uri="{BB962C8B-B14F-4D97-AF65-F5344CB8AC3E}">
        <p14:creationId xmlns:p14="http://schemas.microsoft.com/office/powerpoint/2010/main" val="1888215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379" y="387379"/>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Use</a:t>
            </a:r>
            <a:r>
              <a:rPr sz="2800" spc="-4" dirty="0"/>
              <a:t>f</a:t>
            </a:r>
            <a:r>
              <a:rPr sz="2800" dirty="0"/>
              <a:t>ul</a:t>
            </a:r>
            <a:r>
              <a:rPr sz="2800" spc="-11" dirty="0"/>
              <a:t> </a:t>
            </a:r>
            <a:r>
              <a:rPr sz="2800" dirty="0"/>
              <a:t>links</a:t>
            </a:r>
          </a:p>
        </p:txBody>
      </p:sp>
      <p:sp>
        <p:nvSpPr>
          <p:cNvPr id="2" name="object 2"/>
          <p:cNvSpPr txBox="1"/>
          <p:nvPr/>
        </p:nvSpPr>
        <p:spPr>
          <a:xfrm>
            <a:off x="463379" y="1220098"/>
            <a:ext cx="7686708" cy="3082895"/>
          </a:xfrm>
          <a:prstGeom prst="rect">
            <a:avLst/>
          </a:prstGeom>
        </p:spPr>
        <p:txBody>
          <a:bodyPr vert="horz" wrap="square" lIns="0" tIns="0" rIns="0" bIns="0" rtlCol="0">
            <a:spAutoFit/>
          </a:bodyPr>
          <a:lstStyle/>
          <a:p>
            <a:pPr marL="224314" marR="293370" indent="-214789">
              <a:lnSpc>
                <a:spcPct val="120000"/>
              </a:lnSpc>
              <a:buFont typeface="Arial"/>
              <a:buChar char="•"/>
              <a:tabLst>
                <a:tab pos="224790" algn="l"/>
              </a:tabLst>
            </a:pPr>
            <a:r>
              <a:rPr sz="1500" spc="-34" dirty="0">
                <a:latin typeface="Arial"/>
                <a:cs typeface="Arial"/>
              </a:rPr>
              <a:t>V</a:t>
            </a:r>
            <a:r>
              <a:rPr sz="1500" spc="-4" dirty="0">
                <a:latin typeface="Arial"/>
                <a:cs typeface="Arial"/>
              </a:rPr>
              <a:t>i</a:t>
            </a:r>
            <a:r>
              <a:rPr sz="1500" spc="4" dirty="0">
                <a:latin typeface="Arial"/>
                <a:cs typeface="Arial"/>
              </a:rPr>
              <a:t>c</a:t>
            </a:r>
            <a:r>
              <a:rPr sz="1500" spc="-4" dirty="0">
                <a:latin typeface="Arial"/>
                <a:cs typeface="Arial"/>
              </a:rPr>
              <a:t>t</a:t>
            </a:r>
            <a:r>
              <a:rPr sz="1500" dirty="0">
                <a:latin typeface="Arial"/>
                <a:cs typeface="Arial"/>
              </a:rPr>
              <a:t>or</a:t>
            </a:r>
            <a:r>
              <a:rPr sz="1500" spc="-4" dirty="0">
                <a:latin typeface="Arial"/>
                <a:cs typeface="Arial"/>
              </a:rPr>
              <a:t>i</a:t>
            </a:r>
            <a:r>
              <a:rPr sz="1500" dirty="0">
                <a:latin typeface="Arial"/>
                <a:cs typeface="Arial"/>
              </a:rPr>
              <a:t>an</a:t>
            </a:r>
            <a:r>
              <a:rPr sz="1500" spc="-94" dirty="0">
                <a:latin typeface="Arial"/>
                <a:cs typeface="Arial"/>
              </a:rPr>
              <a:t> </a:t>
            </a:r>
            <a:r>
              <a:rPr sz="1500" spc="-4" dirty="0">
                <a:latin typeface="Arial"/>
                <a:cs typeface="Arial"/>
              </a:rPr>
              <a:t>A</a:t>
            </a:r>
            <a:r>
              <a:rPr sz="1500" dirty="0">
                <a:latin typeface="Arial"/>
                <a:cs typeface="Arial"/>
              </a:rPr>
              <a:t>u</a:t>
            </a:r>
            <a:r>
              <a:rPr sz="1500" spc="4" dirty="0">
                <a:latin typeface="Arial"/>
                <a:cs typeface="Arial"/>
              </a:rPr>
              <a:t>s</a:t>
            </a:r>
            <a:r>
              <a:rPr sz="1500" spc="-8" dirty="0">
                <a:latin typeface="Arial"/>
                <a:cs typeface="Arial"/>
              </a:rPr>
              <a:t>t</a:t>
            </a:r>
            <a:r>
              <a:rPr sz="1500" dirty="0">
                <a:latin typeface="Arial"/>
                <a:cs typeface="Arial"/>
              </a:rPr>
              <a:t>ra</a:t>
            </a:r>
            <a:r>
              <a:rPr sz="1500" spc="-4" dirty="0">
                <a:latin typeface="Arial"/>
                <a:cs typeface="Arial"/>
              </a:rPr>
              <a:t>li</a:t>
            </a:r>
            <a:r>
              <a:rPr sz="1500" dirty="0">
                <a:latin typeface="Arial"/>
                <a:cs typeface="Arial"/>
              </a:rPr>
              <a:t>an</a:t>
            </a:r>
            <a:r>
              <a:rPr sz="1500" spc="-23" dirty="0">
                <a:latin typeface="Arial"/>
                <a:cs typeface="Arial"/>
              </a:rPr>
              <a:t> </a:t>
            </a:r>
            <a:r>
              <a:rPr sz="1500" spc="4" dirty="0">
                <a:latin typeface="Arial"/>
                <a:cs typeface="Arial"/>
              </a:rPr>
              <a:t>R</a:t>
            </a:r>
            <a:r>
              <a:rPr sz="1500" dirty="0">
                <a:latin typeface="Arial"/>
                <a:cs typeface="Arial"/>
              </a:rPr>
              <a:t>ed</a:t>
            </a:r>
            <a:r>
              <a:rPr sz="1500" spc="-11" dirty="0">
                <a:latin typeface="Arial"/>
                <a:cs typeface="Arial"/>
              </a:rPr>
              <a:t> </a:t>
            </a:r>
            <a:r>
              <a:rPr sz="1500" spc="4" dirty="0">
                <a:latin typeface="Arial"/>
                <a:cs typeface="Arial"/>
              </a:rPr>
              <a:t>C</a:t>
            </a:r>
            <a:r>
              <a:rPr sz="1500" dirty="0">
                <a:latin typeface="Arial"/>
                <a:cs typeface="Arial"/>
              </a:rPr>
              <a:t>ro</a:t>
            </a:r>
            <a:r>
              <a:rPr sz="1500" spc="4" dirty="0">
                <a:latin typeface="Arial"/>
                <a:cs typeface="Arial"/>
              </a:rPr>
              <a:t>s</a:t>
            </a:r>
            <a:r>
              <a:rPr sz="1500" dirty="0">
                <a:latin typeface="Arial"/>
                <a:cs typeface="Arial"/>
              </a:rPr>
              <a:t>s</a:t>
            </a:r>
            <a:r>
              <a:rPr sz="1500" spc="-26" dirty="0">
                <a:latin typeface="Arial"/>
                <a:cs typeface="Arial"/>
              </a:rPr>
              <a:t> </a:t>
            </a:r>
            <a:r>
              <a:rPr lang="en-AU" sz="1500" spc="-26" dirty="0">
                <a:latin typeface="Arial"/>
                <a:cs typeface="Arial"/>
              </a:rPr>
              <a:t>Lifeblood</a:t>
            </a:r>
            <a:r>
              <a:rPr sz="1500" spc="-38" dirty="0">
                <a:latin typeface="Arial"/>
                <a:cs typeface="Arial"/>
              </a:rPr>
              <a:t> </a:t>
            </a:r>
            <a:r>
              <a:rPr sz="1500" spc="-56" dirty="0">
                <a:latin typeface="Arial"/>
                <a:cs typeface="Arial"/>
              </a:rPr>
              <a:t>T</a:t>
            </a:r>
            <a:r>
              <a:rPr sz="1500" dirty="0">
                <a:latin typeface="Arial"/>
                <a:cs typeface="Arial"/>
              </a:rPr>
              <a:t>ran</a:t>
            </a:r>
            <a:r>
              <a:rPr sz="1500" spc="4" dirty="0">
                <a:latin typeface="Arial"/>
                <a:cs typeface="Arial"/>
              </a:rPr>
              <a:t>s</a:t>
            </a:r>
            <a:r>
              <a:rPr sz="1500" spc="-4" dirty="0">
                <a:latin typeface="Arial"/>
                <a:cs typeface="Arial"/>
              </a:rPr>
              <a:t>f</a:t>
            </a:r>
            <a:r>
              <a:rPr sz="1500" dirty="0">
                <a:latin typeface="Arial"/>
                <a:cs typeface="Arial"/>
              </a:rPr>
              <a:t>u</a:t>
            </a:r>
            <a:r>
              <a:rPr sz="1500" spc="4" dirty="0">
                <a:latin typeface="Arial"/>
                <a:cs typeface="Arial"/>
              </a:rPr>
              <a:t>s</a:t>
            </a:r>
            <a:r>
              <a:rPr sz="1500" spc="-4" dirty="0">
                <a:latin typeface="Arial"/>
                <a:cs typeface="Arial"/>
              </a:rPr>
              <a:t>i</a:t>
            </a:r>
            <a:r>
              <a:rPr sz="1500" dirty="0">
                <a:latin typeface="Arial"/>
                <a:cs typeface="Arial"/>
              </a:rPr>
              <a:t>on</a:t>
            </a:r>
            <a:r>
              <a:rPr sz="1500" spc="-30" dirty="0">
                <a:latin typeface="Arial"/>
                <a:cs typeface="Arial"/>
              </a:rPr>
              <a:t> </a:t>
            </a:r>
            <a:r>
              <a:rPr sz="1500" spc="4" dirty="0">
                <a:latin typeface="Arial"/>
                <a:cs typeface="Arial"/>
              </a:rPr>
              <a:t>N</a:t>
            </a:r>
            <a:r>
              <a:rPr sz="1500" dirty="0">
                <a:latin typeface="Arial"/>
                <a:cs typeface="Arial"/>
              </a:rPr>
              <a:t>ur</a:t>
            </a:r>
            <a:r>
              <a:rPr sz="1500" spc="4" dirty="0">
                <a:latin typeface="Arial"/>
                <a:cs typeface="Arial"/>
              </a:rPr>
              <a:t>s</a:t>
            </a:r>
            <a:r>
              <a:rPr sz="1500" dirty="0">
                <a:latin typeface="Arial"/>
                <a:cs typeface="Arial"/>
              </a:rPr>
              <a:t>es </a:t>
            </a:r>
            <a:r>
              <a:rPr sz="1500" spc="4" dirty="0">
                <a:latin typeface="Arial"/>
                <a:cs typeface="Arial"/>
              </a:rPr>
              <a:t>c</a:t>
            </a:r>
            <a:r>
              <a:rPr sz="1500" dirty="0">
                <a:latin typeface="Arial"/>
                <a:cs typeface="Arial"/>
              </a:rPr>
              <a:t>on</a:t>
            </a:r>
            <a:r>
              <a:rPr sz="1500" spc="-8" dirty="0">
                <a:latin typeface="Arial"/>
                <a:cs typeface="Arial"/>
              </a:rPr>
              <a:t>t</a:t>
            </a:r>
            <a:r>
              <a:rPr sz="1500" dirty="0">
                <a:latin typeface="Arial"/>
                <a:cs typeface="Arial"/>
              </a:rPr>
              <a:t>a</a:t>
            </a:r>
            <a:r>
              <a:rPr sz="1500" spc="4" dirty="0">
                <a:latin typeface="Arial"/>
                <a:cs typeface="Arial"/>
              </a:rPr>
              <a:t>c</a:t>
            </a:r>
            <a:r>
              <a:rPr sz="1500" spc="-8" dirty="0">
                <a:latin typeface="Arial"/>
                <a:cs typeface="Arial"/>
              </a:rPr>
              <a:t>t</a:t>
            </a:r>
            <a:r>
              <a:rPr sz="1500" dirty="0">
                <a:latin typeface="Arial"/>
                <a:cs typeface="Arial"/>
              </a:rPr>
              <a:t>:</a:t>
            </a:r>
            <a:r>
              <a:rPr sz="1500" spc="-38" dirty="0">
                <a:latin typeface="Arial"/>
                <a:cs typeface="Arial"/>
              </a:rPr>
              <a:t> </a:t>
            </a:r>
            <a:r>
              <a:rPr sz="1500" u="heavy" spc="-8" dirty="0">
                <a:solidFill>
                  <a:srgbClr val="0000FF"/>
                </a:solidFill>
                <a:latin typeface="Arial"/>
                <a:cs typeface="Arial"/>
                <a:hlinkClick r:id="rId3"/>
              </a:rPr>
              <a:t>vt</a:t>
            </a:r>
            <a:r>
              <a:rPr sz="1500" u="heavy" dirty="0">
                <a:solidFill>
                  <a:srgbClr val="0000FF"/>
                </a:solidFill>
                <a:latin typeface="Arial"/>
                <a:cs typeface="Arial"/>
                <a:hlinkClick r:id="rId3"/>
              </a:rPr>
              <a:t>a</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n</a:t>
            </a:r>
            <a:r>
              <a:rPr sz="1500" u="heavy" spc="4" dirty="0">
                <a:solidFill>
                  <a:srgbClr val="0000FF"/>
                </a:solidFill>
                <a:latin typeface="Arial"/>
                <a:cs typeface="Arial"/>
                <a:hlinkClick r:id="rId3"/>
              </a:rPr>
              <a:t>@</a:t>
            </a:r>
            <a:r>
              <a:rPr sz="1500" u="heavy" dirty="0">
                <a:solidFill>
                  <a:srgbClr val="0000FF"/>
                </a:solidFill>
                <a:latin typeface="Arial"/>
                <a:cs typeface="Arial"/>
                <a:hlinkClick r:id="rId3"/>
              </a:rPr>
              <a:t>red</a:t>
            </a:r>
            <a:r>
              <a:rPr sz="1500" u="heavy" spc="-8" dirty="0">
                <a:solidFill>
                  <a:srgbClr val="0000FF"/>
                </a:solidFill>
                <a:latin typeface="Arial"/>
                <a:cs typeface="Arial"/>
                <a:hlinkClick r:id="rId3"/>
              </a:rPr>
              <a:t>cr</a:t>
            </a:r>
            <a:r>
              <a:rPr sz="1500" u="heavy" dirty="0">
                <a:solidFill>
                  <a:srgbClr val="0000FF"/>
                </a:solidFill>
                <a:latin typeface="Arial"/>
                <a:cs typeface="Arial"/>
                <a:hlinkClick r:id="rId3"/>
              </a:rPr>
              <a:t>o</a:t>
            </a:r>
            <a:r>
              <a:rPr sz="1500" u="heavy" spc="4" dirty="0">
                <a:solidFill>
                  <a:srgbClr val="0000FF"/>
                </a:solidFill>
                <a:latin typeface="Arial"/>
                <a:cs typeface="Arial"/>
                <a:hlinkClick r:id="rId3"/>
              </a:rPr>
              <a:t>s</a:t>
            </a:r>
            <a:r>
              <a:rPr sz="1500" u="heavy" spc="-8" dirty="0">
                <a:solidFill>
                  <a:srgbClr val="0000FF"/>
                </a:solidFill>
                <a:latin typeface="Arial"/>
                <a:cs typeface="Arial"/>
                <a:hlinkClick r:id="rId3"/>
              </a:rPr>
              <a:t>s</a:t>
            </a:r>
            <a:r>
              <a:rPr sz="1500" u="heavy" dirty="0">
                <a:solidFill>
                  <a:srgbClr val="0000FF"/>
                </a:solidFill>
                <a:latin typeface="Arial"/>
                <a:cs typeface="Arial"/>
                <a:hlinkClick r:id="rId3"/>
              </a:rPr>
              <a:t>b</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o</a:t>
            </a:r>
            <a:r>
              <a:rPr sz="1500" u="heavy" spc="-11" dirty="0">
                <a:solidFill>
                  <a:srgbClr val="0000FF"/>
                </a:solidFill>
                <a:latin typeface="Arial"/>
                <a:cs typeface="Arial"/>
                <a:hlinkClick r:id="rId3"/>
              </a:rPr>
              <a:t>o</a:t>
            </a:r>
            <a:r>
              <a:rPr sz="1500" u="heavy" dirty="0">
                <a:solidFill>
                  <a:srgbClr val="0000FF"/>
                </a:solidFill>
                <a:latin typeface="Arial"/>
                <a:cs typeface="Arial"/>
                <a:hlinkClick r:id="rId3"/>
              </a:rPr>
              <a:t>d</a:t>
            </a:r>
            <a:r>
              <a:rPr sz="1500" u="heavy" spc="-8" dirty="0">
                <a:solidFill>
                  <a:srgbClr val="0000FF"/>
                </a:solidFill>
                <a:latin typeface="Arial"/>
                <a:cs typeface="Arial"/>
                <a:hlinkClick r:id="rId3"/>
              </a:rPr>
              <a:t>.</a:t>
            </a:r>
            <a:r>
              <a:rPr sz="1500" u="heavy" dirty="0">
                <a:solidFill>
                  <a:srgbClr val="0000FF"/>
                </a:solidFill>
                <a:latin typeface="Arial"/>
                <a:cs typeface="Arial"/>
                <a:hlinkClick r:id="rId3"/>
              </a:rPr>
              <a:t>o</a:t>
            </a:r>
            <a:r>
              <a:rPr sz="1500" u="heavy" spc="-8" dirty="0">
                <a:solidFill>
                  <a:srgbClr val="0000FF"/>
                </a:solidFill>
                <a:latin typeface="Arial"/>
                <a:cs typeface="Arial"/>
                <a:hlinkClick r:id="rId3"/>
              </a:rPr>
              <a:t>r</a:t>
            </a:r>
            <a:r>
              <a:rPr sz="1500" u="heavy" dirty="0">
                <a:solidFill>
                  <a:srgbClr val="0000FF"/>
                </a:solidFill>
                <a:latin typeface="Arial"/>
                <a:cs typeface="Arial"/>
                <a:hlinkClick r:id="rId3"/>
              </a:rPr>
              <a:t>g</a:t>
            </a:r>
            <a:r>
              <a:rPr sz="1500" u="heavy" spc="-15" dirty="0">
                <a:solidFill>
                  <a:srgbClr val="0000FF"/>
                </a:solidFill>
                <a:latin typeface="Arial"/>
                <a:cs typeface="Arial"/>
                <a:hlinkClick r:id="rId3"/>
              </a:rPr>
              <a:t>.</a:t>
            </a:r>
            <a:r>
              <a:rPr sz="1500" u="heavy" dirty="0">
                <a:solidFill>
                  <a:srgbClr val="0000FF"/>
                </a:solidFill>
                <a:latin typeface="Arial"/>
                <a:cs typeface="Arial"/>
                <a:hlinkClick r:id="rId3"/>
              </a:rPr>
              <a:t>au</a:t>
            </a:r>
            <a:endParaRPr sz="1500" dirty="0">
              <a:latin typeface="Arial"/>
              <a:cs typeface="Arial"/>
            </a:endParaRPr>
          </a:p>
          <a:p>
            <a:pPr marL="224314" marR="3810" indent="-214789">
              <a:lnSpc>
                <a:spcPct val="120000"/>
              </a:lnSpc>
              <a:spcBef>
                <a:spcPts val="810"/>
              </a:spcBef>
              <a:buFont typeface="Arial"/>
              <a:buChar char="•"/>
              <a:tabLst>
                <a:tab pos="224790" algn="l"/>
              </a:tabLst>
            </a:pPr>
            <a:r>
              <a:rPr sz="1500" spc="-4" dirty="0">
                <a:latin typeface="Arial"/>
                <a:cs typeface="Arial"/>
              </a:rPr>
              <a:t>P</a:t>
            </a:r>
            <a:r>
              <a:rPr sz="1500" dirty="0">
                <a:latin typeface="Arial"/>
                <a:cs typeface="Arial"/>
              </a:rPr>
              <a:t>a</a:t>
            </a:r>
            <a:r>
              <a:rPr sz="1500" spc="-4" dirty="0">
                <a:latin typeface="Arial"/>
                <a:cs typeface="Arial"/>
              </a:rPr>
              <a:t>ti</a:t>
            </a:r>
            <a:r>
              <a:rPr sz="1500" dirty="0">
                <a:latin typeface="Arial"/>
                <a:cs typeface="Arial"/>
              </a:rPr>
              <a:t>ent</a:t>
            </a:r>
            <a:r>
              <a:rPr sz="1500" spc="-8" dirty="0">
                <a:latin typeface="Arial"/>
                <a:cs typeface="Arial"/>
              </a:rPr>
              <a:t> </a:t>
            </a:r>
            <a:r>
              <a:rPr sz="1500" spc="-4" dirty="0">
                <a:latin typeface="Arial"/>
                <a:cs typeface="Arial"/>
              </a:rPr>
              <a:t>i</a:t>
            </a:r>
            <a:r>
              <a:rPr sz="1500" dirty="0">
                <a:latin typeface="Arial"/>
                <a:cs typeface="Arial"/>
              </a:rPr>
              <a:t>n</a:t>
            </a:r>
            <a:r>
              <a:rPr sz="1500" spc="-4" dirty="0">
                <a:latin typeface="Arial"/>
                <a:cs typeface="Arial"/>
              </a:rPr>
              <a:t>f</a:t>
            </a:r>
            <a:r>
              <a:rPr sz="1500" dirty="0">
                <a:latin typeface="Arial"/>
                <a:cs typeface="Arial"/>
              </a:rPr>
              <a:t>or</a:t>
            </a:r>
            <a:r>
              <a:rPr sz="1500" spc="-4" dirty="0">
                <a:latin typeface="Arial"/>
                <a:cs typeface="Arial"/>
              </a:rPr>
              <a:t>m</a:t>
            </a:r>
            <a:r>
              <a:rPr sz="1500" dirty="0">
                <a:latin typeface="Arial"/>
                <a:cs typeface="Arial"/>
              </a:rPr>
              <a:t>a</a:t>
            </a:r>
            <a:r>
              <a:rPr sz="1500" spc="-8" dirty="0">
                <a:latin typeface="Arial"/>
                <a:cs typeface="Arial"/>
              </a:rPr>
              <a:t>t</a:t>
            </a:r>
            <a:r>
              <a:rPr sz="1500" spc="-4" dirty="0">
                <a:latin typeface="Arial"/>
                <a:cs typeface="Arial"/>
              </a:rPr>
              <a:t>i</a:t>
            </a:r>
            <a:r>
              <a:rPr sz="1500" dirty="0">
                <a:latin typeface="Arial"/>
                <a:cs typeface="Arial"/>
              </a:rPr>
              <a:t>on:</a:t>
            </a:r>
            <a:r>
              <a:rPr sz="1500" spc="-38" dirty="0">
                <a:latin typeface="Arial"/>
                <a:cs typeface="Arial"/>
              </a:rPr>
              <a:t> </a:t>
            </a:r>
            <a:r>
              <a:rPr sz="1500" u="heavy" dirty="0">
                <a:solidFill>
                  <a:srgbClr val="0000FF"/>
                </a:solidFill>
                <a:latin typeface="Arial"/>
                <a:cs typeface="Arial"/>
                <a:hlinkClick r:id="rId4"/>
              </a:rPr>
              <a:t>h</a:t>
            </a:r>
            <a:r>
              <a:rPr sz="1500" u="heavy" spc="-8" dirty="0">
                <a:solidFill>
                  <a:srgbClr val="0000FF"/>
                </a:solidFill>
                <a:latin typeface="Arial"/>
                <a:cs typeface="Arial"/>
                <a:hlinkClick r:id="rId4"/>
              </a:rPr>
              <a:t>t</a:t>
            </a:r>
            <a:r>
              <a:rPr sz="1500" u="heavy" spc="-4" dirty="0">
                <a:solidFill>
                  <a:srgbClr val="0000FF"/>
                </a:solidFill>
                <a:latin typeface="Arial"/>
                <a:cs typeface="Arial"/>
                <a:hlinkClick r:id="rId4"/>
              </a:rPr>
              <a:t>t</a:t>
            </a:r>
            <a:r>
              <a:rPr sz="1500" u="heavy" dirty="0">
                <a:solidFill>
                  <a:srgbClr val="0000FF"/>
                </a:solidFill>
                <a:latin typeface="Arial"/>
                <a:cs typeface="Arial"/>
                <a:hlinkClick r:id="rId4"/>
              </a:rPr>
              <a:t>p</a:t>
            </a:r>
            <a:r>
              <a:rPr sz="1500" u="heavy" spc="4" dirty="0">
                <a:solidFill>
                  <a:srgbClr val="0000FF"/>
                </a:solidFill>
                <a:latin typeface="Arial"/>
                <a:cs typeface="Arial"/>
                <a:hlinkClick r:id="rId4"/>
              </a:rPr>
              <a:t>s</a:t>
            </a:r>
            <a:r>
              <a:rPr sz="1500" u="heavy" spc="-8" dirty="0">
                <a:solidFill>
                  <a:srgbClr val="0000FF"/>
                </a:solidFill>
                <a:latin typeface="Arial"/>
                <a:cs typeface="Arial"/>
                <a:hlinkClick r:id="rId4"/>
              </a:rPr>
              <a:t>:/</a:t>
            </a:r>
            <a:r>
              <a:rPr sz="1500" u="heavy" spc="-4" dirty="0">
                <a:solidFill>
                  <a:srgbClr val="0000FF"/>
                </a:solidFill>
                <a:latin typeface="Arial"/>
                <a:cs typeface="Arial"/>
                <a:hlinkClick r:id="rId4"/>
              </a:rPr>
              <a:t>/</a:t>
            </a:r>
            <a:r>
              <a:rPr sz="1500" u="heavy" spc="4" dirty="0">
                <a:solidFill>
                  <a:srgbClr val="0000FF"/>
                </a:solidFill>
                <a:latin typeface="Arial"/>
                <a:cs typeface="Arial"/>
                <a:hlinkClick r:id="rId4"/>
              </a:rPr>
              <a:t>ww</a:t>
            </a:r>
            <a:r>
              <a:rPr sz="1500" u="heavy" spc="-79" dirty="0">
                <a:solidFill>
                  <a:srgbClr val="0000FF"/>
                </a:solidFill>
                <a:latin typeface="Arial"/>
                <a:cs typeface="Arial"/>
                <a:hlinkClick r:id="rId4"/>
              </a:rPr>
              <a:t>w</a:t>
            </a:r>
            <a:r>
              <a:rPr sz="1500" u="heavy" spc="-4" dirty="0">
                <a:solidFill>
                  <a:srgbClr val="0000FF"/>
                </a:solidFill>
                <a:latin typeface="Arial"/>
                <a:cs typeface="Arial"/>
                <a:hlinkClick r:id="rId4"/>
              </a:rPr>
              <a:t>.</a:t>
            </a:r>
            <a:r>
              <a:rPr sz="1500" u="heavy" dirty="0">
                <a:solidFill>
                  <a:srgbClr val="0000FF"/>
                </a:solidFill>
                <a:latin typeface="Arial"/>
                <a:cs typeface="Arial"/>
                <a:hlinkClick r:id="rId4"/>
              </a:rPr>
              <a:t>b</a:t>
            </a:r>
            <a:r>
              <a:rPr sz="1500" u="heavy" spc="-4" dirty="0">
                <a:solidFill>
                  <a:srgbClr val="0000FF"/>
                </a:solidFill>
                <a:latin typeface="Arial"/>
                <a:cs typeface="Arial"/>
                <a:hlinkClick r:id="rId4"/>
              </a:rPr>
              <a:t>l</a:t>
            </a:r>
            <a:r>
              <a:rPr sz="1500" u="heavy" dirty="0">
                <a:solidFill>
                  <a:srgbClr val="0000FF"/>
                </a:solidFill>
                <a:latin typeface="Arial"/>
                <a:cs typeface="Arial"/>
                <a:hlinkClick r:id="rId4"/>
              </a:rPr>
              <a:t>ood</a:t>
            </a:r>
            <a:r>
              <a:rPr sz="1500" u="heavy" spc="-15" dirty="0">
                <a:solidFill>
                  <a:srgbClr val="0000FF"/>
                </a:solidFill>
                <a:latin typeface="Arial"/>
                <a:cs typeface="Arial"/>
                <a:hlinkClick r:id="rId4"/>
              </a:rPr>
              <a:t>.</a:t>
            </a:r>
            <a:r>
              <a:rPr sz="1500" u="heavy" dirty="0">
                <a:solidFill>
                  <a:srgbClr val="0000FF"/>
                </a:solidFill>
                <a:latin typeface="Arial"/>
                <a:cs typeface="Arial"/>
                <a:hlinkClick r:id="rId4"/>
              </a:rPr>
              <a:t>go</a:t>
            </a:r>
            <a:r>
              <a:rPr sz="1500" u="heavy" spc="-113" dirty="0">
                <a:solidFill>
                  <a:srgbClr val="0000FF"/>
                </a:solidFill>
                <a:latin typeface="Arial"/>
                <a:cs typeface="Arial"/>
                <a:hlinkClick r:id="rId4"/>
              </a:rPr>
              <a:t>v</a:t>
            </a:r>
            <a:r>
              <a:rPr sz="1500" u="heavy" spc="-8" dirty="0">
                <a:solidFill>
                  <a:srgbClr val="0000FF"/>
                </a:solidFill>
                <a:latin typeface="Arial"/>
                <a:cs typeface="Arial"/>
                <a:hlinkClick r:id="rId4"/>
              </a:rPr>
              <a:t>.</a:t>
            </a:r>
            <a:r>
              <a:rPr sz="1500" u="heavy" spc="-11" dirty="0">
                <a:solidFill>
                  <a:srgbClr val="0000FF"/>
                </a:solidFill>
                <a:latin typeface="Arial"/>
                <a:cs typeface="Arial"/>
                <a:hlinkClick r:id="rId4"/>
              </a:rPr>
              <a:t>a</a:t>
            </a:r>
            <a:r>
              <a:rPr sz="1500" u="heavy" dirty="0">
                <a:solidFill>
                  <a:srgbClr val="0000FF"/>
                </a:solidFill>
                <a:latin typeface="Arial"/>
                <a:cs typeface="Arial"/>
                <a:hlinkClick r:id="rId4"/>
              </a:rPr>
              <a:t>u</a:t>
            </a:r>
            <a:r>
              <a:rPr sz="1500" u="heavy" spc="-4" dirty="0">
                <a:solidFill>
                  <a:srgbClr val="0000FF"/>
                </a:solidFill>
                <a:latin typeface="Arial"/>
                <a:cs typeface="Arial"/>
                <a:hlinkClick r:id="rId4"/>
              </a:rPr>
              <a:t>/</a:t>
            </a:r>
            <a:r>
              <a:rPr sz="1500" u="heavy" dirty="0">
                <a:solidFill>
                  <a:srgbClr val="0000FF"/>
                </a:solidFill>
                <a:latin typeface="Arial"/>
                <a:cs typeface="Arial"/>
                <a:hlinkClick r:id="rId4"/>
              </a:rPr>
              <a:t>p</a:t>
            </a:r>
            <a:r>
              <a:rPr sz="1500" u="heavy" spc="-11" dirty="0">
                <a:solidFill>
                  <a:srgbClr val="0000FF"/>
                </a:solidFill>
                <a:latin typeface="Arial"/>
                <a:cs typeface="Arial"/>
                <a:hlinkClick r:id="rId4"/>
              </a:rPr>
              <a:t>a</a:t>
            </a:r>
            <a:r>
              <a:rPr sz="1500" u="heavy" spc="-4" dirty="0">
                <a:solidFill>
                  <a:srgbClr val="0000FF"/>
                </a:solidFill>
                <a:latin typeface="Arial"/>
                <a:cs typeface="Arial"/>
                <a:hlinkClick r:id="rId4"/>
              </a:rPr>
              <a:t>ti</a:t>
            </a:r>
            <a:r>
              <a:rPr sz="1500" u="heavy" dirty="0">
                <a:solidFill>
                  <a:srgbClr val="0000FF"/>
                </a:solidFill>
                <a:latin typeface="Arial"/>
                <a:cs typeface="Arial"/>
                <a:hlinkClick r:id="rId4"/>
              </a:rPr>
              <a:t>en</a:t>
            </a:r>
            <a:r>
              <a:rPr sz="1500" u="heavy" spc="-8" dirty="0">
                <a:solidFill>
                  <a:srgbClr val="0000FF"/>
                </a:solidFill>
                <a:latin typeface="Arial"/>
                <a:cs typeface="Arial"/>
                <a:hlinkClick r:id="rId4"/>
              </a:rPr>
              <a:t>t-f</a:t>
            </a:r>
            <a:r>
              <a:rPr sz="1500" u="heavy" dirty="0">
                <a:solidFill>
                  <a:srgbClr val="0000FF"/>
                </a:solidFill>
                <a:latin typeface="Arial"/>
                <a:cs typeface="Arial"/>
                <a:hlinkClick r:id="rId4"/>
              </a:rPr>
              <a:t>a</a:t>
            </a:r>
            <a:r>
              <a:rPr sz="1500" u="heavy" spc="-8" dirty="0">
                <a:solidFill>
                  <a:srgbClr val="0000FF"/>
                </a:solidFill>
                <a:latin typeface="Arial"/>
                <a:cs typeface="Arial"/>
                <a:hlinkClick r:id="rId4"/>
              </a:rPr>
              <a:t>c</a:t>
            </a:r>
            <a:r>
              <a:rPr sz="1500" u="heavy" spc="-4" dirty="0">
                <a:solidFill>
                  <a:srgbClr val="0000FF"/>
                </a:solidFill>
                <a:latin typeface="Arial"/>
                <a:cs typeface="Arial"/>
                <a:hlinkClick r:id="rId4"/>
              </a:rPr>
              <a:t>t</a:t>
            </a:r>
            <a:r>
              <a:rPr sz="1500" u="heavy" spc="-8" dirty="0">
                <a:solidFill>
                  <a:srgbClr val="0000FF"/>
                </a:solidFill>
                <a:latin typeface="Arial"/>
                <a:cs typeface="Arial"/>
                <a:hlinkClick r:id="rId4"/>
              </a:rPr>
              <a:t>s</a:t>
            </a:r>
            <a:r>
              <a:rPr sz="1500" u="heavy" dirty="0">
                <a:solidFill>
                  <a:srgbClr val="0000FF"/>
                </a:solidFill>
                <a:latin typeface="Arial"/>
                <a:cs typeface="Arial"/>
                <a:hlinkClick r:id="rId4"/>
              </a:rPr>
              <a:t>he</a:t>
            </a:r>
            <a:r>
              <a:rPr sz="1500" u="heavy" spc="-11" dirty="0">
                <a:solidFill>
                  <a:srgbClr val="0000FF"/>
                </a:solidFill>
                <a:latin typeface="Arial"/>
                <a:cs typeface="Arial"/>
                <a:hlinkClick r:id="rId4"/>
              </a:rPr>
              <a:t>e</a:t>
            </a:r>
            <a:r>
              <a:rPr sz="1500" u="heavy" spc="-8" dirty="0">
                <a:solidFill>
                  <a:srgbClr val="0000FF"/>
                </a:solidFill>
                <a:latin typeface="Arial"/>
                <a:cs typeface="Arial"/>
                <a:hlinkClick r:id="rId4"/>
              </a:rPr>
              <a:t>ts</a:t>
            </a:r>
            <a:r>
              <a:rPr sz="1500" u="heavy" dirty="0">
                <a:solidFill>
                  <a:srgbClr val="0000FF"/>
                </a:solidFill>
                <a:latin typeface="Arial"/>
                <a:cs typeface="Arial"/>
                <a:hlinkClick r:id="rId4"/>
              </a:rPr>
              <a:t>-</a:t>
            </a:r>
            <a:r>
              <a:rPr sz="1500" u="heavy" spc="-8" dirty="0">
                <a:solidFill>
                  <a:srgbClr val="0000FF"/>
                </a:solidFill>
                <a:latin typeface="Arial"/>
                <a:cs typeface="Arial"/>
                <a:hlinkClick r:id="rId4"/>
              </a:rPr>
              <a:t>a</a:t>
            </a:r>
            <a:r>
              <a:rPr sz="1500" u="heavy" dirty="0">
                <a:solidFill>
                  <a:srgbClr val="0000FF"/>
                </a:solidFill>
                <a:latin typeface="Arial"/>
                <a:cs typeface="Arial"/>
                <a:hlinkClick r:id="rId4"/>
              </a:rPr>
              <a:t>nd-</a:t>
            </a:r>
            <a:r>
              <a:rPr sz="1500" dirty="0">
                <a:solidFill>
                  <a:srgbClr val="0000FF"/>
                </a:solidFill>
                <a:latin typeface="Arial"/>
                <a:cs typeface="Arial"/>
              </a:rPr>
              <a:t> </a:t>
            </a:r>
            <a:r>
              <a:rPr sz="1500" u="heavy" dirty="0">
                <a:solidFill>
                  <a:srgbClr val="0000FF"/>
                </a:solidFill>
                <a:latin typeface="Arial"/>
                <a:cs typeface="Arial"/>
                <a:hlinkClick r:id="rId4"/>
              </a:rPr>
              <a:t>re</a:t>
            </a:r>
            <a:r>
              <a:rPr sz="1500" u="heavy" spc="4" dirty="0">
                <a:solidFill>
                  <a:srgbClr val="0000FF"/>
                </a:solidFill>
                <a:latin typeface="Arial"/>
                <a:cs typeface="Arial"/>
                <a:hlinkClick r:id="rId4"/>
              </a:rPr>
              <a:t>s</a:t>
            </a:r>
            <a:r>
              <a:rPr sz="1500" u="heavy" dirty="0">
                <a:solidFill>
                  <a:srgbClr val="0000FF"/>
                </a:solidFill>
                <a:latin typeface="Arial"/>
                <a:cs typeface="Arial"/>
                <a:hlinkClick r:id="rId4"/>
              </a:rPr>
              <a:t>our</a:t>
            </a:r>
            <a:r>
              <a:rPr sz="1500" u="heavy" spc="-8" dirty="0">
                <a:solidFill>
                  <a:srgbClr val="0000FF"/>
                </a:solidFill>
                <a:latin typeface="Arial"/>
                <a:cs typeface="Arial"/>
                <a:hlinkClick r:id="rId4"/>
              </a:rPr>
              <a:t>c</a:t>
            </a:r>
            <a:r>
              <a:rPr sz="1500" u="heavy" dirty="0">
                <a:solidFill>
                  <a:srgbClr val="0000FF"/>
                </a:solidFill>
                <a:latin typeface="Arial"/>
                <a:cs typeface="Arial"/>
                <a:hlinkClick r:id="rId4"/>
              </a:rPr>
              <a:t>es</a:t>
            </a:r>
            <a:endParaRPr lang="en-AU" sz="1500" u="heavy" dirty="0">
              <a:solidFill>
                <a:srgbClr val="0000FF"/>
              </a:solidFill>
              <a:latin typeface="Arial"/>
              <a:cs typeface="Arial"/>
            </a:endParaRPr>
          </a:p>
          <a:p>
            <a:pPr marL="224314" marR="3810" indent="-214789">
              <a:lnSpc>
                <a:spcPct val="120000"/>
              </a:lnSpc>
              <a:spcBef>
                <a:spcPts val="810"/>
              </a:spcBef>
              <a:buFont typeface="Arial"/>
              <a:buChar char="•"/>
              <a:tabLst>
                <a:tab pos="224790" algn="l"/>
              </a:tabLst>
            </a:pPr>
            <a:endParaRPr sz="1500" dirty="0">
              <a:latin typeface="Arial"/>
              <a:cs typeface="Arial"/>
            </a:endParaRPr>
          </a:p>
          <a:p>
            <a:pPr marL="224314" indent="-214789">
              <a:spcBef>
                <a:spcPts val="1170"/>
              </a:spcBef>
              <a:buFont typeface="Arial"/>
              <a:buChar char="•"/>
              <a:tabLst>
                <a:tab pos="224790" algn="l"/>
              </a:tabLst>
            </a:pPr>
            <a:r>
              <a:rPr sz="1500" spc="4" dirty="0">
                <a:latin typeface="Arial"/>
                <a:cs typeface="Arial"/>
              </a:rPr>
              <a:t>C</a:t>
            </a:r>
            <a:r>
              <a:rPr sz="1500" spc="-4" dirty="0">
                <a:latin typeface="Arial"/>
                <a:cs typeface="Arial"/>
              </a:rPr>
              <a:t>S</a:t>
            </a:r>
            <a:r>
              <a:rPr sz="1500" dirty="0">
                <a:latin typeface="Arial"/>
                <a:cs typeface="Arial"/>
              </a:rPr>
              <a:t>L</a:t>
            </a:r>
            <a:r>
              <a:rPr sz="1500" spc="-56" dirty="0">
                <a:latin typeface="Arial"/>
                <a:cs typeface="Arial"/>
              </a:rPr>
              <a:t> </a:t>
            </a:r>
            <a:r>
              <a:rPr sz="1500" spc="-4" dirty="0">
                <a:latin typeface="Arial"/>
                <a:cs typeface="Arial"/>
              </a:rPr>
              <a:t>B</a:t>
            </a:r>
            <a:r>
              <a:rPr sz="1500" dirty="0">
                <a:latin typeface="Arial"/>
                <a:cs typeface="Arial"/>
              </a:rPr>
              <a:t>ehr</a:t>
            </a:r>
            <a:r>
              <a:rPr sz="1500" spc="-4" dirty="0">
                <a:latin typeface="Arial"/>
                <a:cs typeface="Arial"/>
              </a:rPr>
              <a:t>i</a:t>
            </a:r>
            <a:r>
              <a:rPr sz="1500" dirty="0">
                <a:latin typeface="Arial"/>
                <a:cs typeface="Arial"/>
              </a:rPr>
              <a:t>ng:</a:t>
            </a:r>
            <a:r>
              <a:rPr sz="1500" spc="-26" dirty="0">
                <a:latin typeface="Arial"/>
                <a:cs typeface="Arial"/>
              </a:rPr>
              <a:t> </a:t>
            </a:r>
            <a:r>
              <a:rPr sz="1500" u="heavy" dirty="0">
                <a:solidFill>
                  <a:srgbClr val="0000FF"/>
                </a:solidFill>
                <a:latin typeface="Arial"/>
                <a:cs typeface="Arial"/>
                <a:hlinkClick r:id="rId5"/>
              </a:rPr>
              <a:t>h</a:t>
            </a:r>
            <a:r>
              <a:rPr sz="1500" u="heavy" spc="-8" dirty="0">
                <a:solidFill>
                  <a:srgbClr val="0000FF"/>
                </a:solidFill>
                <a:latin typeface="Arial"/>
                <a:cs typeface="Arial"/>
                <a:hlinkClick r:id="rId5"/>
              </a:rPr>
              <a:t>t</a:t>
            </a:r>
            <a:r>
              <a:rPr sz="1500" u="heavy" spc="-4" dirty="0">
                <a:solidFill>
                  <a:srgbClr val="0000FF"/>
                </a:solidFill>
                <a:latin typeface="Arial"/>
                <a:cs typeface="Arial"/>
                <a:hlinkClick r:id="rId5"/>
              </a:rPr>
              <a:t>t</a:t>
            </a:r>
            <a:r>
              <a:rPr sz="1500" u="heavy" dirty="0">
                <a:solidFill>
                  <a:srgbClr val="0000FF"/>
                </a:solidFill>
                <a:latin typeface="Arial"/>
                <a:cs typeface="Arial"/>
                <a:hlinkClick r:id="rId5"/>
              </a:rPr>
              <a:t>p</a:t>
            </a:r>
            <a:r>
              <a:rPr sz="1500" u="heavy" spc="-8" dirty="0">
                <a:solidFill>
                  <a:srgbClr val="0000FF"/>
                </a:solidFill>
                <a:latin typeface="Arial"/>
                <a:cs typeface="Arial"/>
                <a:hlinkClick r:id="rId5"/>
              </a:rPr>
              <a:t>:</a:t>
            </a:r>
            <a:r>
              <a:rPr sz="1500" u="heavy" spc="-4" dirty="0">
                <a:solidFill>
                  <a:srgbClr val="0000FF"/>
                </a:solidFill>
                <a:latin typeface="Arial"/>
                <a:cs typeface="Arial"/>
                <a:hlinkClick r:id="rId5"/>
              </a:rPr>
              <a:t>/</a:t>
            </a:r>
            <a:r>
              <a:rPr sz="1500" u="heavy" spc="-8" dirty="0">
                <a:solidFill>
                  <a:srgbClr val="0000FF"/>
                </a:solidFill>
                <a:latin typeface="Arial"/>
                <a:cs typeface="Arial"/>
                <a:hlinkClick r:id="rId5"/>
              </a:rPr>
              <a:t>/</a:t>
            </a:r>
            <a:r>
              <a:rPr sz="1500" u="heavy" spc="4" dirty="0">
                <a:solidFill>
                  <a:srgbClr val="0000FF"/>
                </a:solidFill>
                <a:latin typeface="Arial"/>
                <a:cs typeface="Arial"/>
                <a:hlinkClick r:id="rId5"/>
              </a:rPr>
              <a:t>ww</a:t>
            </a:r>
            <a:r>
              <a:rPr sz="1500" u="heavy" spc="-79" dirty="0">
                <a:solidFill>
                  <a:srgbClr val="0000FF"/>
                </a:solidFill>
                <a:latin typeface="Arial"/>
                <a:cs typeface="Arial"/>
                <a:hlinkClick r:id="rId5"/>
              </a:rPr>
              <a:t>w</a:t>
            </a:r>
            <a:r>
              <a:rPr sz="1500" u="heavy" spc="-8" dirty="0">
                <a:solidFill>
                  <a:srgbClr val="0000FF"/>
                </a:solidFill>
                <a:latin typeface="Arial"/>
                <a:cs typeface="Arial"/>
                <a:hlinkClick r:id="rId5"/>
              </a:rPr>
              <a:t>.</a:t>
            </a:r>
            <a:r>
              <a:rPr sz="1500" u="heavy" spc="4" dirty="0">
                <a:solidFill>
                  <a:srgbClr val="0000FF"/>
                </a:solidFill>
                <a:latin typeface="Arial"/>
                <a:cs typeface="Arial"/>
                <a:hlinkClick r:id="rId5"/>
              </a:rPr>
              <a:t>cs</a:t>
            </a:r>
            <a:r>
              <a:rPr sz="1500" u="heavy" spc="-4" dirty="0">
                <a:solidFill>
                  <a:srgbClr val="0000FF"/>
                </a:solidFill>
                <a:latin typeface="Arial"/>
                <a:cs typeface="Arial"/>
                <a:hlinkClick r:id="rId5"/>
              </a:rPr>
              <a:t>l.</a:t>
            </a:r>
            <a:r>
              <a:rPr sz="1500" u="heavy" spc="-8" dirty="0">
                <a:solidFill>
                  <a:srgbClr val="0000FF"/>
                </a:solidFill>
                <a:latin typeface="Arial"/>
                <a:cs typeface="Arial"/>
                <a:hlinkClick r:id="rId5"/>
              </a:rPr>
              <a:t>c</a:t>
            </a:r>
            <a:r>
              <a:rPr sz="1500" u="heavy" dirty="0">
                <a:solidFill>
                  <a:srgbClr val="0000FF"/>
                </a:solidFill>
                <a:latin typeface="Arial"/>
                <a:cs typeface="Arial"/>
                <a:hlinkClick r:id="rId5"/>
              </a:rPr>
              <a:t>o</a:t>
            </a:r>
            <a:r>
              <a:rPr sz="1500" u="heavy" spc="-4" dirty="0">
                <a:solidFill>
                  <a:srgbClr val="0000FF"/>
                </a:solidFill>
                <a:latin typeface="Arial"/>
                <a:cs typeface="Arial"/>
                <a:hlinkClick r:id="rId5"/>
              </a:rPr>
              <a:t>m</a:t>
            </a:r>
            <a:r>
              <a:rPr sz="1500" u="heavy" spc="-15" dirty="0">
                <a:solidFill>
                  <a:srgbClr val="0000FF"/>
                </a:solidFill>
                <a:latin typeface="Arial"/>
                <a:cs typeface="Arial"/>
                <a:hlinkClick r:id="rId5"/>
              </a:rPr>
              <a:t>.</a:t>
            </a:r>
            <a:r>
              <a:rPr sz="1500" u="heavy" dirty="0">
                <a:solidFill>
                  <a:srgbClr val="0000FF"/>
                </a:solidFill>
                <a:latin typeface="Arial"/>
                <a:cs typeface="Arial"/>
                <a:hlinkClick r:id="rId5"/>
              </a:rPr>
              <a:t>au</a:t>
            </a:r>
            <a:r>
              <a:rPr sz="1500" u="heavy" spc="-8" dirty="0">
                <a:solidFill>
                  <a:srgbClr val="0000FF"/>
                </a:solidFill>
                <a:latin typeface="Arial"/>
                <a:cs typeface="Arial"/>
                <a:hlinkClick r:id="rId5"/>
              </a:rPr>
              <a:t>/</a:t>
            </a:r>
            <a:r>
              <a:rPr sz="1500" u="heavy" spc="-11" dirty="0">
                <a:solidFill>
                  <a:srgbClr val="0000FF"/>
                </a:solidFill>
                <a:latin typeface="Arial"/>
                <a:cs typeface="Arial"/>
                <a:hlinkClick r:id="rId5"/>
              </a:rPr>
              <a:t>p</a:t>
            </a:r>
            <a:r>
              <a:rPr sz="1500" u="heavy" dirty="0">
                <a:solidFill>
                  <a:srgbClr val="0000FF"/>
                </a:solidFill>
                <a:latin typeface="Arial"/>
                <a:cs typeface="Arial"/>
                <a:hlinkClick r:id="rId5"/>
              </a:rPr>
              <a:t>r</a:t>
            </a:r>
            <a:r>
              <a:rPr sz="1500" u="heavy" spc="-11" dirty="0">
                <a:solidFill>
                  <a:srgbClr val="0000FF"/>
                </a:solidFill>
                <a:latin typeface="Arial"/>
                <a:cs typeface="Arial"/>
                <a:hlinkClick r:id="rId5"/>
              </a:rPr>
              <a:t>o</a:t>
            </a:r>
            <a:r>
              <a:rPr sz="1500" u="heavy" dirty="0">
                <a:solidFill>
                  <a:srgbClr val="0000FF"/>
                </a:solidFill>
                <a:latin typeface="Arial"/>
                <a:cs typeface="Arial"/>
                <a:hlinkClick r:id="rId5"/>
              </a:rPr>
              <a:t>du</a:t>
            </a:r>
            <a:r>
              <a:rPr sz="1500" u="heavy" spc="-8" dirty="0">
                <a:solidFill>
                  <a:srgbClr val="0000FF"/>
                </a:solidFill>
                <a:latin typeface="Arial"/>
                <a:cs typeface="Arial"/>
                <a:hlinkClick r:id="rId5"/>
              </a:rPr>
              <a:t>c</a:t>
            </a:r>
            <a:r>
              <a:rPr sz="1500" u="heavy" spc="-4" dirty="0">
                <a:solidFill>
                  <a:srgbClr val="0000FF"/>
                </a:solidFill>
                <a:latin typeface="Arial"/>
                <a:cs typeface="Arial"/>
                <a:hlinkClick r:id="rId5"/>
              </a:rPr>
              <a:t>t</a:t>
            </a:r>
            <a:r>
              <a:rPr sz="1500" u="heavy" spc="-8" dirty="0">
                <a:solidFill>
                  <a:srgbClr val="0000FF"/>
                </a:solidFill>
                <a:latin typeface="Arial"/>
                <a:cs typeface="Arial"/>
                <a:hlinkClick r:id="rId5"/>
              </a:rPr>
              <a:t>s/</a:t>
            </a:r>
            <a:r>
              <a:rPr sz="1500" u="heavy" dirty="0">
                <a:solidFill>
                  <a:srgbClr val="0000FF"/>
                </a:solidFill>
                <a:latin typeface="Arial"/>
                <a:cs typeface="Arial"/>
                <a:hlinkClick r:id="rId5"/>
              </a:rPr>
              <a:t>p</a:t>
            </a:r>
            <a:r>
              <a:rPr sz="1500" u="heavy" spc="-8" dirty="0">
                <a:solidFill>
                  <a:srgbClr val="0000FF"/>
                </a:solidFill>
                <a:latin typeface="Arial"/>
                <a:cs typeface="Arial"/>
                <a:hlinkClick r:id="rId5"/>
              </a:rPr>
              <a:t>r</a:t>
            </a:r>
            <a:r>
              <a:rPr sz="1500" u="heavy" dirty="0">
                <a:solidFill>
                  <a:srgbClr val="0000FF"/>
                </a:solidFill>
                <a:latin typeface="Arial"/>
                <a:cs typeface="Arial"/>
                <a:hlinkClick r:id="rId5"/>
              </a:rPr>
              <a:t>o</a:t>
            </a:r>
            <a:r>
              <a:rPr sz="1500" u="heavy" spc="-11" dirty="0">
                <a:solidFill>
                  <a:srgbClr val="0000FF"/>
                </a:solidFill>
                <a:latin typeface="Arial"/>
                <a:cs typeface="Arial"/>
                <a:hlinkClick r:id="rId5"/>
              </a:rPr>
              <a:t>d</a:t>
            </a:r>
            <a:r>
              <a:rPr sz="1500" u="heavy" dirty="0">
                <a:solidFill>
                  <a:srgbClr val="0000FF"/>
                </a:solidFill>
                <a:latin typeface="Arial"/>
                <a:cs typeface="Arial"/>
                <a:hlinkClick r:id="rId5"/>
              </a:rPr>
              <a:t>u</a:t>
            </a:r>
            <a:r>
              <a:rPr sz="1500" u="heavy" spc="-8" dirty="0">
                <a:solidFill>
                  <a:srgbClr val="0000FF"/>
                </a:solidFill>
                <a:latin typeface="Arial"/>
                <a:cs typeface="Arial"/>
                <a:hlinkClick r:id="rId5"/>
              </a:rPr>
              <a:t>ct</a:t>
            </a:r>
            <a:r>
              <a:rPr sz="1500" u="heavy" dirty="0">
                <a:solidFill>
                  <a:srgbClr val="0000FF"/>
                </a:solidFill>
                <a:latin typeface="Arial"/>
                <a:cs typeface="Arial"/>
                <a:hlinkClick r:id="rId5"/>
              </a:rPr>
              <a:t>-</a:t>
            </a:r>
            <a:r>
              <a:rPr sz="1500" u="heavy" spc="-15" dirty="0">
                <a:solidFill>
                  <a:srgbClr val="0000FF"/>
                </a:solidFill>
                <a:latin typeface="Arial"/>
                <a:cs typeface="Arial"/>
                <a:hlinkClick r:id="rId5"/>
              </a:rPr>
              <a:t>f</a:t>
            </a:r>
            <a:r>
              <a:rPr sz="1500" u="heavy" spc="-4" dirty="0">
                <a:solidFill>
                  <a:srgbClr val="0000FF"/>
                </a:solidFill>
                <a:latin typeface="Arial"/>
                <a:cs typeface="Arial"/>
                <a:hlinkClick r:id="rId5"/>
              </a:rPr>
              <a:t>i</a:t>
            </a:r>
            <a:r>
              <a:rPr sz="1500" u="heavy" dirty="0">
                <a:solidFill>
                  <a:srgbClr val="0000FF"/>
                </a:solidFill>
                <a:latin typeface="Arial"/>
                <a:cs typeface="Arial"/>
                <a:hlinkClick r:id="rId5"/>
              </a:rPr>
              <a:t>nde</a:t>
            </a:r>
            <a:r>
              <a:rPr sz="1500" u="heavy" spc="-90" dirty="0">
                <a:solidFill>
                  <a:srgbClr val="0000FF"/>
                </a:solidFill>
                <a:latin typeface="Arial"/>
                <a:cs typeface="Arial"/>
                <a:hlinkClick r:id="rId5"/>
              </a:rPr>
              <a:t>r</a:t>
            </a:r>
            <a:r>
              <a:rPr sz="1500" u="heavy" spc="-8" dirty="0">
                <a:solidFill>
                  <a:srgbClr val="0000FF"/>
                </a:solidFill>
                <a:latin typeface="Arial"/>
                <a:cs typeface="Arial"/>
                <a:hlinkClick r:id="rId5"/>
              </a:rPr>
              <a:t>.</a:t>
            </a:r>
            <a:r>
              <a:rPr sz="1500" u="heavy" dirty="0">
                <a:solidFill>
                  <a:srgbClr val="0000FF"/>
                </a:solidFill>
                <a:latin typeface="Arial"/>
                <a:cs typeface="Arial"/>
                <a:hlinkClick r:id="rId5"/>
              </a:rPr>
              <a:t>h</a:t>
            </a:r>
            <a:r>
              <a:rPr sz="1500" u="heavy" spc="-15" dirty="0">
                <a:solidFill>
                  <a:srgbClr val="0000FF"/>
                </a:solidFill>
                <a:latin typeface="Arial"/>
                <a:cs typeface="Arial"/>
                <a:hlinkClick r:id="rId5"/>
              </a:rPr>
              <a:t>t</a:t>
            </a:r>
            <a:r>
              <a:rPr sz="1500" u="heavy" dirty="0">
                <a:solidFill>
                  <a:srgbClr val="0000FF"/>
                </a:solidFill>
                <a:latin typeface="Arial"/>
                <a:cs typeface="Arial"/>
                <a:hlinkClick r:id="rId5"/>
              </a:rPr>
              <a:t>m</a:t>
            </a:r>
            <a:endParaRPr sz="1500" dirty="0">
              <a:latin typeface="Arial"/>
              <a:cs typeface="Arial"/>
            </a:endParaRPr>
          </a:p>
          <a:p>
            <a:pPr marL="224314" indent="-214789">
              <a:spcBef>
                <a:spcPts val="1170"/>
              </a:spcBef>
              <a:buFont typeface="Arial"/>
              <a:buChar char="•"/>
              <a:tabLst>
                <a:tab pos="224790" algn="l"/>
              </a:tabLst>
            </a:pPr>
            <a:r>
              <a:rPr sz="1500" dirty="0">
                <a:latin typeface="Arial"/>
                <a:cs typeface="Arial"/>
              </a:rPr>
              <a:t>Gr</a:t>
            </a:r>
            <a:r>
              <a:rPr sz="1500" spc="-4" dirty="0">
                <a:latin typeface="Arial"/>
                <a:cs typeface="Arial"/>
              </a:rPr>
              <a:t>if</a:t>
            </a:r>
            <a:r>
              <a:rPr sz="1500" dirty="0">
                <a:latin typeface="Arial"/>
                <a:cs typeface="Arial"/>
              </a:rPr>
              <a:t>o</a:t>
            </a:r>
            <a:r>
              <a:rPr sz="1500" spc="-4" dirty="0">
                <a:latin typeface="Arial"/>
                <a:cs typeface="Arial"/>
              </a:rPr>
              <a:t>l</a:t>
            </a:r>
            <a:r>
              <a:rPr sz="1500" spc="4" dirty="0">
                <a:latin typeface="Arial"/>
                <a:cs typeface="Arial"/>
              </a:rPr>
              <a:t>s</a:t>
            </a:r>
            <a:r>
              <a:rPr sz="1500" dirty="0">
                <a:latin typeface="Arial"/>
                <a:cs typeface="Arial"/>
              </a:rPr>
              <a:t>:</a:t>
            </a:r>
            <a:r>
              <a:rPr sz="1500" spc="-26" dirty="0">
                <a:latin typeface="Arial"/>
                <a:cs typeface="Arial"/>
              </a:rPr>
              <a:t> </a:t>
            </a:r>
            <a:r>
              <a:rPr sz="1500" u="heavy" dirty="0">
                <a:solidFill>
                  <a:srgbClr val="0000FF"/>
                </a:solidFill>
                <a:latin typeface="Arial"/>
                <a:cs typeface="Arial"/>
                <a:hlinkClick r:id="rId6"/>
              </a:rPr>
              <a:t>h</a:t>
            </a:r>
            <a:r>
              <a:rPr sz="1500" u="heavy" spc="-8" dirty="0">
                <a:solidFill>
                  <a:srgbClr val="0000FF"/>
                </a:solidFill>
                <a:latin typeface="Arial"/>
                <a:cs typeface="Arial"/>
                <a:hlinkClick r:id="rId6"/>
              </a:rPr>
              <a:t>t</a:t>
            </a:r>
            <a:r>
              <a:rPr sz="1500" u="heavy" spc="-4" dirty="0">
                <a:solidFill>
                  <a:srgbClr val="0000FF"/>
                </a:solidFill>
                <a:latin typeface="Arial"/>
                <a:cs typeface="Arial"/>
                <a:hlinkClick r:id="rId6"/>
              </a:rPr>
              <a:t>t</a:t>
            </a:r>
            <a:r>
              <a:rPr sz="1500" u="heavy" dirty="0">
                <a:solidFill>
                  <a:srgbClr val="0000FF"/>
                </a:solidFill>
                <a:latin typeface="Arial"/>
                <a:cs typeface="Arial"/>
                <a:hlinkClick r:id="rId6"/>
              </a:rPr>
              <a:t>p</a:t>
            </a:r>
            <a:r>
              <a:rPr sz="1500" u="heavy" spc="-8" dirty="0">
                <a:solidFill>
                  <a:srgbClr val="0000FF"/>
                </a:solidFill>
                <a:latin typeface="Arial"/>
                <a:cs typeface="Arial"/>
                <a:hlinkClick r:id="rId6"/>
              </a:rPr>
              <a:t>:</a:t>
            </a:r>
            <a:r>
              <a:rPr sz="1500" u="heavy" spc="-4" dirty="0">
                <a:solidFill>
                  <a:srgbClr val="0000FF"/>
                </a:solidFill>
                <a:latin typeface="Arial"/>
                <a:cs typeface="Arial"/>
                <a:hlinkClick r:id="rId6"/>
              </a:rPr>
              <a:t>/</a:t>
            </a:r>
            <a:r>
              <a:rPr sz="1500" u="heavy" spc="-8" dirty="0">
                <a:solidFill>
                  <a:srgbClr val="0000FF"/>
                </a:solidFill>
                <a:latin typeface="Arial"/>
                <a:cs typeface="Arial"/>
                <a:hlinkClick r:id="rId6"/>
              </a:rPr>
              <a:t>/</a:t>
            </a:r>
            <a:r>
              <a:rPr sz="1500" u="heavy" spc="4" dirty="0">
                <a:solidFill>
                  <a:srgbClr val="0000FF"/>
                </a:solidFill>
                <a:latin typeface="Arial"/>
                <a:cs typeface="Arial"/>
                <a:hlinkClick r:id="rId6"/>
              </a:rPr>
              <a:t>ww</a:t>
            </a:r>
            <a:r>
              <a:rPr sz="1500" u="heavy" spc="-79" dirty="0">
                <a:solidFill>
                  <a:srgbClr val="0000FF"/>
                </a:solidFill>
                <a:latin typeface="Arial"/>
                <a:cs typeface="Arial"/>
                <a:hlinkClick r:id="rId6"/>
              </a:rPr>
              <a:t>w</a:t>
            </a:r>
            <a:r>
              <a:rPr sz="1500" u="heavy" spc="-8" dirty="0">
                <a:solidFill>
                  <a:srgbClr val="0000FF"/>
                </a:solidFill>
                <a:latin typeface="Arial"/>
                <a:cs typeface="Arial"/>
                <a:hlinkClick r:id="rId6"/>
              </a:rPr>
              <a:t>.</a:t>
            </a:r>
            <a:r>
              <a:rPr sz="1500" u="heavy" dirty="0">
                <a:solidFill>
                  <a:srgbClr val="0000FF"/>
                </a:solidFill>
                <a:latin typeface="Arial"/>
                <a:cs typeface="Arial"/>
                <a:hlinkClick r:id="rId6"/>
              </a:rPr>
              <a:t>gr</a:t>
            </a:r>
            <a:r>
              <a:rPr sz="1500" u="heavy" spc="-4" dirty="0">
                <a:solidFill>
                  <a:srgbClr val="0000FF"/>
                </a:solidFill>
                <a:latin typeface="Arial"/>
                <a:cs typeface="Arial"/>
                <a:hlinkClick r:id="rId6"/>
              </a:rPr>
              <a:t>i</a:t>
            </a:r>
            <a:r>
              <a:rPr sz="1500" u="heavy" spc="-8" dirty="0">
                <a:solidFill>
                  <a:srgbClr val="0000FF"/>
                </a:solidFill>
                <a:latin typeface="Arial"/>
                <a:cs typeface="Arial"/>
                <a:hlinkClick r:id="rId6"/>
              </a:rPr>
              <a:t>f</a:t>
            </a:r>
            <a:r>
              <a:rPr sz="1500" u="heavy" dirty="0">
                <a:solidFill>
                  <a:srgbClr val="0000FF"/>
                </a:solidFill>
                <a:latin typeface="Arial"/>
                <a:cs typeface="Arial"/>
                <a:hlinkClick r:id="rId6"/>
              </a:rPr>
              <a:t>o</a:t>
            </a:r>
            <a:r>
              <a:rPr sz="1500" u="heavy" spc="-4" dirty="0">
                <a:solidFill>
                  <a:srgbClr val="0000FF"/>
                </a:solidFill>
                <a:latin typeface="Arial"/>
                <a:cs typeface="Arial"/>
                <a:hlinkClick r:id="rId6"/>
              </a:rPr>
              <a:t>l</a:t>
            </a:r>
            <a:r>
              <a:rPr sz="1500" u="heavy" spc="-8" dirty="0">
                <a:solidFill>
                  <a:srgbClr val="0000FF"/>
                </a:solidFill>
                <a:latin typeface="Arial"/>
                <a:cs typeface="Arial"/>
                <a:hlinkClick r:id="rId6"/>
              </a:rPr>
              <a:t>s.</a:t>
            </a:r>
            <a:r>
              <a:rPr sz="1500" u="heavy" spc="4" dirty="0">
                <a:solidFill>
                  <a:srgbClr val="0000FF"/>
                </a:solidFill>
                <a:latin typeface="Arial"/>
                <a:cs typeface="Arial"/>
                <a:hlinkClick r:id="rId6"/>
              </a:rPr>
              <a:t>c</a:t>
            </a:r>
            <a:r>
              <a:rPr sz="1500" u="heavy" spc="-11" dirty="0">
                <a:solidFill>
                  <a:srgbClr val="0000FF"/>
                </a:solidFill>
                <a:latin typeface="Arial"/>
                <a:cs typeface="Arial"/>
                <a:hlinkClick r:id="rId6"/>
              </a:rPr>
              <a:t>o</a:t>
            </a:r>
            <a:r>
              <a:rPr sz="1500" u="heavy" dirty="0">
                <a:solidFill>
                  <a:srgbClr val="0000FF"/>
                </a:solidFill>
                <a:latin typeface="Arial"/>
                <a:cs typeface="Arial"/>
                <a:hlinkClick r:id="rId6"/>
              </a:rPr>
              <a:t>m</a:t>
            </a:r>
            <a:endParaRPr lang="en-AU" sz="1500" u="heavy" dirty="0">
              <a:solidFill>
                <a:srgbClr val="0000FF"/>
              </a:solidFill>
              <a:latin typeface="Arial"/>
              <a:cs typeface="Arial"/>
            </a:endParaRPr>
          </a:p>
          <a:p>
            <a:pPr marL="224314" indent="-214789">
              <a:spcBef>
                <a:spcPts val="1170"/>
              </a:spcBef>
              <a:buFont typeface="Arial"/>
              <a:buChar char="•"/>
              <a:tabLst>
                <a:tab pos="224790" algn="l"/>
              </a:tabLst>
            </a:pPr>
            <a:r>
              <a:rPr lang="en-AU" sz="1500" dirty="0" err="1">
                <a:latin typeface="Arial"/>
                <a:cs typeface="Arial"/>
              </a:rPr>
              <a:t>Octaphama</a:t>
            </a:r>
            <a:r>
              <a:rPr lang="en-AU" sz="1500" dirty="0">
                <a:latin typeface="Arial"/>
                <a:cs typeface="Arial"/>
              </a:rPr>
              <a:t>: </a:t>
            </a:r>
            <a:r>
              <a:rPr lang="en-AU" sz="1500" dirty="0">
                <a:latin typeface="Arial"/>
                <a:cs typeface="Arial"/>
                <a:hlinkClick r:id="rId7"/>
              </a:rPr>
              <a:t>https://www.octapharma.com/australia/</a:t>
            </a:r>
            <a:r>
              <a:rPr lang="en-AU" sz="1500" dirty="0">
                <a:latin typeface="Arial"/>
                <a:cs typeface="Arial"/>
              </a:rPr>
              <a:t> </a:t>
            </a:r>
          </a:p>
          <a:p>
            <a:pPr marL="224314" indent="-214789">
              <a:spcBef>
                <a:spcPts val="1170"/>
              </a:spcBef>
              <a:buFont typeface="Arial"/>
              <a:buChar char="•"/>
              <a:tabLst>
                <a:tab pos="224790" algn="l"/>
              </a:tabLst>
            </a:pPr>
            <a:r>
              <a:rPr lang="en-AU" sz="1500" dirty="0">
                <a:latin typeface="Arial"/>
                <a:cs typeface="Arial"/>
              </a:rPr>
              <a:t>Takeda Pharmaceuticals Australia Pty Ltd. </a:t>
            </a:r>
            <a:r>
              <a:rPr lang="en-AU" sz="1500" dirty="0">
                <a:latin typeface="Arial"/>
                <a:cs typeface="Arial"/>
                <a:hlinkClick r:id="rId8"/>
              </a:rPr>
              <a:t>https://www.takeda.com/en-au/what-we-do/our-products/</a:t>
            </a:r>
            <a:r>
              <a:rPr lang="en-AU" sz="1500" dirty="0">
                <a:latin typeface="Arial"/>
                <a:cs typeface="Arial"/>
              </a:rPr>
              <a:t> </a:t>
            </a:r>
            <a:endParaRPr sz="1500" dirty="0">
              <a:latin typeface="Arial"/>
              <a:cs typeface="Arial"/>
            </a:endParaRPr>
          </a:p>
        </p:txBody>
      </p:sp>
      <p:pic>
        <p:nvPicPr>
          <p:cNvPr id="5" name="Picture 4" descr="Switching immunoglobulin products - what should I know? What can I do? snapshot taken from the National Blood Authority webpage. ">
            <a:extLst>
              <a:ext uri="{FF2B5EF4-FFF2-40B4-BE49-F238E27FC236}">
                <a16:creationId xmlns:a16="http://schemas.microsoft.com/office/drawing/2014/main" id="{C23233D7-E5E8-67D4-3359-A99A1DA0FA75}"/>
              </a:ext>
            </a:extLst>
          </p:cNvPr>
          <p:cNvPicPr>
            <a:picLocks noChangeAspect="1"/>
          </p:cNvPicPr>
          <p:nvPr/>
        </p:nvPicPr>
        <p:blipFill>
          <a:blip r:embed="rId9"/>
          <a:stretch>
            <a:fillRect/>
          </a:stretch>
        </p:blipFill>
        <p:spPr>
          <a:xfrm>
            <a:off x="596630" y="2108209"/>
            <a:ext cx="4208834" cy="507315"/>
          </a:xfrm>
          <a:prstGeom prst="rect">
            <a:avLst/>
          </a:prstGeom>
        </p:spPr>
      </p:pic>
      <p:sp>
        <p:nvSpPr>
          <p:cNvPr id="6" name="TextBox 5">
            <a:extLst>
              <a:ext uri="{FF2B5EF4-FFF2-40B4-BE49-F238E27FC236}">
                <a16:creationId xmlns:a16="http://schemas.microsoft.com/office/drawing/2014/main" id="{ED3FC06D-D616-1301-7611-62CE9247AE08}"/>
              </a:ext>
            </a:extLst>
          </p:cNvPr>
          <p:cNvSpPr txBox="1"/>
          <p:nvPr/>
        </p:nvSpPr>
        <p:spPr>
          <a:xfrm>
            <a:off x="5051898" y="2110085"/>
            <a:ext cx="3435968" cy="461665"/>
          </a:xfrm>
          <a:prstGeom prst="rect">
            <a:avLst/>
          </a:prstGeom>
          <a:noFill/>
        </p:spPr>
        <p:txBody>
          <a:bodyPr wrap="square" rtlCol="0">
            <a:spAutoFit/>
          </a:bodyPr>
          <a:lstStyle/>
          <a:p>
            <a:r>
              <a:rPr lang="en-AU" sz="1200" dirty="0"/>
              <a:t>The National Blood Authority website also has information for patients changing products</a:t>
            </a:r>
          </a:p>
        </p:txBody>
      </p:sp>
    </p:spTree>
    <p:extLst>
      <p:ext uri="{BB962C8B-B14F-4D97-AF65-F5344CB8AC3E}">
        <p14:creationId xmlns:p14="http://schemas.microsoft.com/office/powerpoint/2010/main" val="429378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38665" y="203936"/>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R</a:t>
            </a:r>
            <a:r>
              <a:rPr sz="2800" spc="-8" dirty="0"/>
              <a:t>e</a:t>
            </a:r>
            <a:r>
              <a:rPr sz="2800" spc="-4" dirty="0"/>
              <a:t>f</a:t>
            </a:r>
            <a:r>
              <a:rPr sz="2800" spc="-8" dirty="0"/>
              <a:t>e</a:t>
            </a:r>
            <a:r>
              <a:rPr sz="2800" dirty="0"/>
              <a:t>r</a:t>
            </a:r>
            <a:r>
              <a:rPr sz="2800" spc="-8" dirty="0"/>
              <a:t>en</a:t>
            </a:r>
            <a:r>
              <a:rPr sz="2800" spc="4" dirty="0"/>
              <a:t>c</a:t>
            </a:r>
            <a:r>
              <a:rPr sz="2800" spc="-8" dirty="0"/>
              <a:t>es</a:t>
            </a:r>
          </a:p>
        </p:txBody>
      </p:sp>
      <p:sp>
        <p:nvSpPr>
          <p:cNvPr id="2" name="object 2"/>
          <p:cNvSpPr txBox="1"/>
          <p:nvPr/>
        </p:nvSpPr>
        <p:spPr>
          <a:xfrm>
            <a:off x="439615" y="1103375"/>
            <a:ext cx="8178605" cy="3016210"/>
          </a:xfrm>
          <a:prstGeom prst="rect">
            <a:avLst/>
          </a:prstGeom>
        </p:spPr>
        <p:txBody>
          <a:bodyPr vert="horz" wrap="square" lIns="0" tIns="0" rIns="0" bIns="0" rtlCol="0">
            <a:spAutoFit/>
          </a:bodyPr>
          <a:lstStyle/>
          <a:p>
            <a:pPr marL="266700" marR="125254" indent="-257175">
              <a:buFont typeface="Arial"/>
              <a:buChar char="•"/>
              <a:tabLst>
                <a:tab pos="266700" algn="l"/>
              </a:tabLst>
            </a:pPr>
            <a:r>
              <a:rPr sz="1400" dirty="0">
                <a:latin typeface="Arial"/>
                <a:cs typeface="Arial"/>
              </a:rPr>
              <a:t>F</a:t>
            </a:r>
            <a:r>
              <a:rPr sz="1400" spc="-4" dirty="0">
                <a:latin typeface="Arial"/>
                <a:cs typeface="Arial"/>
              </a:rPr>
              <a:t>l</a:t>
            </a:r>
            <a:r>
              <a:rPr sz="1400" spc="-8" dirty="0">
                <a:latin typeface="Arial"/>
                <a:cs typeface="Arial"/>
              </a:rPr>
              <a:t>eboga</a:t>
            </a:r>
            <a:r>
              <a:rPr sz="1400" dirty="0">
                <a:latin typeface="Arial"/>
                <a:cs typeface="Arial"/>
              </a:rPr>
              <a:t>mm</a:t>
            </a:r>
            <a:r>
              <a:rPr sz="1400" spc="-4" dirty="0">
                <a:latin typeface="Arial"/>
                <a:cs typeface="Arial"/>
              </a:rPr>
              <a:t>a</a:t>
            </a:r>
            <a:r>
              <a:rPr sz="1400" baseline="25462" dirty="0">
                <a:latin typeface="Arial"/>
                <a:cs typeface="Arial"/>
              </a:rPr>
              <a:t>® </a:t>
            </a:r>
            <a:r>
              <a:rPr sz="1400" spc="-157" baseline="25462" dirty="0">
                <a:latin typeface="Arial"/>
                <a:cs typeface="Arial"/>
              </a:rPr>
              <a:t> </a:t>
            </a:r>
            <a:r>
              <a:rPr sz="1400" spc="-8" dirty="0">
                <a:latin typeface="Arial"/>
                <a:cs typeface="Arial"/>
              </a:rPr>
              <a:t>5</a:t>
            </a:r>
            <a:r>
              <a:rPr sz="1400" dirty="0">
                <a:latin typeface="Arial"/>
                <a:cs typeface="Arial"/>
              </a:rPr>
              <a:t>%</a:t>
            </a:r>
            <a:r>
              <a:rPr sz="1400" spc="-4" dirty="0">
                <a:latin typeface="Arial"/>
                <a:cs typeface="Arial"/>
              </a:rPr>
              <a:t> D</a:t>
            </a:r>
            <a:r>
              <a:rPr sz="1400" dirty="0">
                <a:latin typeface="Arial"/>
                <a:cs typeface="Arial"/>
              </a:rPr>
              <a:t>I</a:t>
            </a:r>
            <a:r>
              <a:rPr sz="1400" spc="-150" dirty="0">
                <a:latin typeface="Arial"/>
                <a:cs typeface="Arial"/>
              </a:rPr>
              <a:t>F</a:t>
            </a:r>
            <a:r>
              <a:rPr sz="1400" dirty="0">
                <a:latin typeface="Arial"/>
                <a:cs typeface="Arial"/>
              </a:rPr>
              <a:t>,</a:t>
            </a:r>
            <a:r>
              <a:rPr sz="1400" spc="-4" dirty="0">
                <a:latin typeface="Arial"/>
                <a:cs typeface="Arial"/>
              </a:rPr>
              <a:t> P</a:t>
            </a:r>
            <a:r>
              <a:rPr sz="1400" dirty="0">
                <a:latin typeface="Arial"/>
                <a:cs typeface="Arial"/>
              </a:rPr>
              <a:t>r</a:t>
            </a:r>
            <a:r>
              <a:rPr sz="1400" spc="-8" dirty="0">
                <a:latin typeface="Arial"/>
                <a:cs typeface="Arial"/>
              </a:rPr>
              <a:t>odu</a:t>
            </a:r>
            <a:r>
              <a:rPr sz="1400" dirty="0">
                <a:latin typeface="Arial"/>
                <a:cs typeface="Arial"/>
              </a:rPr>
              <a:t>ct</a:t>
            </a:r>
            <a:r>
              <a:rPr sz="1400" spc="11" dirty="0">
                <a:latin typeface="Arial"/>
                <a:cs typeface="Arial"/>
              </a:rPr>
              <a:t> </a:t>
            </a:r>
            <a:r>
              <a:rPr sz="1400" dirty="0">
                <a:latin typeface="Arial"/>
                <a:cs typeface="Arial"/>
              </a:rPr>
              <a:t>I</a:t>
            </a:r>
            <a:r>
              <a:rPr sz="1400" spc="-8" dirty="0">
                <a:latin typeface="Arial"/>
                <a:cs typeface="Arial"/>
              </a:rPr>
              <a:t>n</a:t>
            </a:r>
            <a:r>
              <a:rPr sz="1400" dirty="0">
                <a:latin typeface="Arial"/>
                <a:cs typeface="Arial"/>
              </a:rPr>
              <a:t>f</a:t>
            </a:r>
            <a:r>
              <a:rPr sz="1400" spc="-8" dirty="0">
                <a:latin typeface="Arial"/>
                <a:cs typeface="Arial"/>
              </a:rPr>
              <a:t>o</a:t>
            </a:r>
            <a:r>
              <a:rPr sz="1400" dirty="0">
                <a:latin typeface="Arial"/>
                <a:cs typeface="Arial"/>
              </a:rPr>
              <a:t>rm</a:t>
            </a:r>
            <a:r>
              <a:rPr sz="1400" spc="-8" dirty="0">
                <a:latin typeface="Arial"/>
                <a:cs typeface="Arial"/>
              </a:rPr>
              <a:t>a</a:t>
            </a:r>
            <a:r>
              <a:rPr sz="1400" dirty="0">
                <a:latin typeface="Arial"/>
                <a:cs typeface="Arial"/>
              </a:rPr>
              <a:t>t</a:t>
            </a:r>
            <a:r>
              <a:rPr sz="1400" spc="-4" dirty="0">
                <a:latin typeface="Arial"/>
                <a:cs typeface="Arial"/>
              </a:rPr>
              <a:t>i</a:t>
            </a:r>
            <a:r>
              <a:rPr sz="1400" spc="-8" dirty="0">
                <a:latin typeface="Arial"/>
                <a:cs typeface="Arial"/>
              </a:rPr>
              <a:t>on</a:t>
            </a:r>
            <a:r>
              <a:rPr sz="1400" dirty="0">
                <a:latin typeface="Arial"/>
                <a:cs typeface="Arial"/>
              </a:rPr>
              <a:t>.</a:t>
            </a:r>
            <a:r>
              <a:rPr sz="1400" spc="8" dirty="0">
                <a:latin typeface="Arial"/>
                <a:cs typeface="Arial"/>
              </a:rPr>
              <a:t> </a:t>
            </a:r>
            <a:r>
              <a:rPr sz="1400" dirty="0">
                <a:latin typeface="Arial"/>
                <a:cs typeface="Arial"/>
              </a:rPr>
              <a:t>Gr</a:t>
            </a:r>
            <a:r>
              <a:rPr sz="1400" spc="-4" dirty="0">
                <a:latin typeface="Arial"/>
                <a:cs typeface="Arial"/>
              </a:rPr>
              <a:t>i</a:t>
            </a:r>
            <a:r>
              <a:rPr sz="1400" dirty="0">
                <a:latin typeface="Arial"/>
                <a:cs typeface="Arial"/>
              </a:rPr>
              <a:t>f</a:t>
            </a:r>
            <a:r>
              <a:rPr sz="1400" spc="-4" dirty="0">
                <a:latin typeface="Arial"/>
                <a:cs typeface="Arial"/>
              </a:rPr>
              <a:t>ol</a:t>
            </a:r>
            <a:r>
              <a:rPr sz="1400" dirty="0">
                <a:latin typeface="Arial"/>
                <a:cs typeface="Arial"/>
              </a:rPr>
              <a:t>s</a:t>
            </a:r>
            <a:r>
              <a:rPr sz="1400" spc="-71" dirty="0">
                <a:latin typeface="Arial"/>
                <a:cs typeface="Arial"/>
              </a:rPr>
              <a:t> </a:t>
            </a:r>
            <a:r>
              <a:rPr sz="1400" spc="-4" dirty="0">
                <a:latin typeface="Arial"/>
                <a:cs typeface="Arial"/>
              </a:rPr>
              <a:t>A</a:t>
            </a:r>
            <a:r>
              <a:rPr sz="1400" spc="-8" dirty="0">
                <a:latin typeface="Arial"/>
                <a:cs typeface="Arial"/>
              </a:rPr>
              <a:t>u</a:t>
            </a:r>
            <a:r>
              <a:rPr sz="1400" dirty="0">
                <a:latin typeface="Arial"/>
                <a:cs typeface="Arial"/>
              </a:rPr>
              <a:t>str</a:t>
            </a:r>
            <a:r>
              <a:rPr sz="1400" spc="-8" dirty="0">
                <a:latin typeface="Arial"/>
                <a:cs typeface="Arial"/>
              </a:rPr>
              <a:t>a</a:t>
            </a:r>
            <a:r>
              <a:rPr sz="1400" spc="-4" dirty="0">
                <a:latin typeface="Arial"/>
                <a:cs typeface="Arial"/>
              </a:rPr>
              <a:t>li</a:t>
            </a:r>
            <a:r>
              <a:rPr sz="1400" dirty="0">
                <a:latin typeface="Arial"/>
                <a:cs typeface="Arial"/>
              </a:rPr>
              <a:t>a</a:t>
            </a:r>
            <a:r>
              <a:rPr sz="1400" spc="8" dirty="0">
                <a:latin typeface="Arial"/>
                <a:cs typeface="Arial"/>
              </a:rPr>
              <a:t> </a:t>
            </a:r>
            <a:r>
              <a:rPr sz="1400" spc="-4" dirty="0">
                <a:latin typeface="Arial"/>
                <a:cs typeface="Arial"/>
              </a:rPr>
              <a:t>P</a:t>
            </a:r>
            <a:r>
              <a:rPr sz="1400" dirty="0">
                <a:latin typeface="Arial"/>
                <a:cs typeface="Arial"/>
              </a:rPr>
              <a:t>ty</a:t>
            </a:r>
            <a:r>
              <a:rPr sz="1400" spc="-8" dirty="0">
                <a:latin typeface="Arial"/>
                <a:cs typeface="Arial"/>
              </a:rPr>
              <a:t> L</a:t>
            </a:r>
            <a:r>
              <a:rPr sz="1400" dirty="0">
                <a:latin typeface="Arial"/>
                <a:cs typeface="Arial"/>
              </a:rPr>
              <a:t>t</a:t>
            </a:r>
            <a:r>
              <a:rPr sz="1400" spc="-8" dirty="0">
                <a:latin typeface="Arial"/>
                <a:cs typeface="Arial"/>
              </a:rPr>
              <a:t>d</a:t>
            </a:r>
            <a:r>
              <a:rPr sz="1400" dirty="0">
                <a:latin typeface="Arial"/>
                <a:cs typeface="Arial"/>
              </a:rPr>
              <a:t>.</a:t>
            </a:r>
            <a:r>
              <a:rPr sz="1400" spc="4" dirty="0">
                <a:latin typeface="Arial"/>
                <a:cs typeface="Arial"/>
              </a:rPr>
              <a:t> </a:t>
            </a:r>
            <a:r>
              <a:rPr sz="1400" spc="-8" dirty="0">
                <a:latin typeface="Arial"/>
                <a:cs typeface="Arial"/>
              </a:rPr>
              <a:t>20</a:t>
            </a:r>
            <a:r>
              <a:rPr sz="1400" spc="-105" dirty="0">
                <a:latin typeface="Arial"/>
                <a:cs typeface="Arial"/>
              </a:rPr>
              <a:t>1</a:t>
            </a:r>
            <a:r>
              <a:rPr lang="en-AU" sz="1400" spc="-105" dirty="0">
                <a:latin typeface="Arial"/>
                <a:cs typeface="Arial"/>
              </a:rPr>
              <a:t>2</a:t>
            </a:r>
            <a:r>
              <a:rPr sz="1400" dirty="0">
                <a:latin typeface="Arial"/>
                <a:cs typeface="Arial"/>
              </a:rPr>
              <a:t> </a:t>
            </a:r>
            <a:r>
              <a:rPr lang="en-AU" sz="1400" dirty="0">
                <a:latin typeface="Arial"/>
                <a:cs typeface="Arial"/>
                <a:hlinkClick r:id="rId3"/>
              </a:rPr>
              <a:t>https://www.grifols.com/en/products-services/-/product-search/australia</a:t>
            </a:r>
            <a:r>
              <a:rPr lang="en-AU" sz="1400" dirty="0">
                <a:latin typeface="Arial"/>
                <a:cs typeface="Arial"/>
              </a:rPr>
              <a:t> </a:t>
            </a:r>
          </a:p>
          <a:p>
            <a:pPr marL="266700" marR="125254" indent="-257175">
              <a:buFont typeface="Arial"/>
              <a:buChar char="•"/>
              <a:tabLst>
                <a:tab pos="266700" algn="l"/>
              </a:tabLst>
            </a:pPr>
            <a:r>
              <a:rPr sz="1400" dirty="0" err="1">
                <a:latin typeface="Arial"/>
                <a:cs typeface="Arial"/>
              </a:rPr>
              <a:t>F</a:t>
            </a:r>
            <a:r>
              <a:rPr sz="1400" spc="-4" dirty="0" err="1">
                <a:latin typeface="Arial"/>
                <a:cs typeface="Arial"/>
              </a:rPr>
              <a:t>l</a:t>
            </a:r>
            <a:r>
              <a:rPr sz="1400" spc="-8" dirty="0" err="1">
                <a:latin typeface="Arial"/>
                <a:cs typeface="Arial"/>
              </a:rPr>
              <a:t>eboga</a:t>
            </a:r>
            <a:r>
              <a:rPr sz="1400" dirty="0" err="1">
                <a:latin typeface="Arial"/>
                <a:cs typeface="Arial"/>
              </a:rPr>
              <a:t>mm</a:t>
            </a:r>
            <a:r>
              <a:rPr sz="1400" spc="-4" dirty="0" err="1">
                <a:latin typeface="Arial"/>
                <a:cs typeface="Arial"/>
              </a:rPr>
              <a:t>a</a:t>
            </a:r>
            <a:r>
              <a:rPr sz="1400" baseline="25462" dirty="0">
                <a:latin typeface="Arial"/>
                <a:cs typeface="Arial"/>
              </a:rPr>
              <a:t>® </a:t>
            </a:r>
            <a:r>
              <a:rPr sz="1400" spc="-157" baseline="25462" dirty="0">
                <a:latin typeface="Arial"/>
                <a:cs typeface="Arial"/>
              </a:rPr>
              <a:t> </a:t>
            </a:r>
            <a:r>
              <a:rPr sz="1400" spc="-8" dirty="0">
                <a:latin typeface="Arial"/>
                <a:cs typeface="Arial"/>
              </a:rPr>
              <a:t>10</a:t>
            </a:r>
            <a:r>
              <a:rPr sz="1400" dirty="0">
                <a:latin typeface="Arial"/>
                <a:cs typeface="Arial"/>
              </a:rPr>
              <a:t>%</a:t>
            </a:r>
            <a:r>
              <a:rPr sz="1400" spc="-4" dirty="0">
                <a:latin typeface="Arial"/>
                <a:cs typeface="Arial"/>
              </a:rPr>
              <a:t> D</a:t>
            </a:r>
            <a:r>
              <a:rPr sz="1400" dirty="0">
                <a:latin typeface="Arial"/>
                <a:cs typeface="Arial"/>
              </a:rPr>
              <a:t>I</a:t>
            </a:r>
            <a:r>
              <a:rPr sz="1400" spc="-150" dirty="0">
                <a:latin typeface="Arial"/>
                <a:cs typeface="Arial"/>
              </a:rPr>
              <a:t>F</a:t>
            </a:r>
            <a:r>
              <a:rPr sz="1400" dirty="0">
                <a:latin typeface="Arial"/>
                <a:cs typeface="Arial"/>
              </a:rPr>
              <a:t>,</a:t>
            </a:r>
            <a:r>
              <a:rPr sz="1400" spc="4" dirty="0">
                <a:latin typeface="Arial"/>
                <a:cs typeface="Arial"/>
              </a:rPr>
              <a:t> </a:t>
            </a:r>
            <a:r>
              <a:rPr sz="1400" spc="-4" dirty="0">
                <a:latin typeface="Arial"/>
                <a:cs typeface="Arial"/>
              </a:rPr>
              <a:t>P</a:t>
            </a:r>
            <a:r>
              <a:rPr sz="1400" dirty="0">
                <a:latin typeface="Arial"/>
                <a:cs typeface="Arial"/>
              </a:rPr>
              <a:t>r</a:t>
            </a:r>
            <a:r>
              <a:rPr sz="1400" spc="-8" dirty="0">
                <a:latin typeface="Arial"/>
                <a:cs typeface="Arial"/>
              </a:rPr>
              <a:t>odu</a:t>
            </a:r>
            <a:r>
              <a:rPr sz="1400" dirty="0">
                <a:latin typeface="Arial"/>
                <a:cs typeface="Arial"/>
              </a:rPr>
              <a:t>ct</a:t>
            </a:r>
            <a:r>
              <a:rPr sz="1400" spc="4" dirty="0">
                <a:latin typeface="Arial"/>
                <a:cs typeface="Arial"/>
              </a:rPr>
              <a:t> </a:t>
            </a:r>
            <a:r>
              <a:rPr sz="1400" dirty="0">
                <a:latin typeface="Arial"/>
                <a:cs typeface="Arial"/>
              </a:rPr>
              <a:t>I</a:t>
            </a:r>
            <a:r>
              <a:rPr sz="1400" spc="-8" dirty="0">
                <a:latin typeface="Arial"/>
                <a:cs typeface="Arial"/>
              </a:rPr>
              <a:t>n</a:t>
            </a:r>
            <a:r>
              <a:rPr sz="1400" dirty="0">
                <a:latin typeface="Arial"/>
                <a:cs typeface="Arial"/>
              </a:rPr>
              <a:t>f</a:t>
            </a:r>
            <a:r>
              <a:rPr sz="1400" spc="-8" dirty="0">
                <a:latin typeface="Arial"/>
                <a:cs typeface="Arial"/>
              </a:rPr>
              <a:t>o</a:t>
            </a:r>
            <a:r>
              <a:rPr sz="1400" dirty="0">
                <a:latin typeface="Arial"/>
                <a:cs typeface="Arial"/>
              </a:rPr>
              <a:t>rm</a:t>
            </a:r>
            <a:r>
              <a:rPr sz="1400" spc="-8" dirty="0">
                <a:latin typeface="Arial"/>
                <a:cs typeface="Arial"/>
              </a:rPr>
              <a:t>a</a:t>
            </a:r>
            <a:r>
              <a:rPr sz="1400" dirty="0">
                <a:latin typeface="Arial"/>
                <a:cs typeface="Arial"/>
              </a:rPr>
              <a:t>t</a:t>
            </a:r>
            <a:r>
              <a:rPr sz="1400" spc="-4" dirty="0">
                <a:latin typeface="Arial"/>
                <a:cs typeface="Arial"/>
              </a:rPr>
              <a:t>i</a:t>
            </a:r>
            <a:r>
              <a:rPr sz="1400" spc="-8" dirty="0">
                <a:latin typeface="Arial"/>
                <a:cs typeface="Arial"/>
              </a:rPr>
              <a:t>on</a:t>
            </a:r>
            <a:r>
              <a:rPr sz="1400" dirty="0">
                <a:latin typeface="Arial"/>
                <a:cs typeface="Arial"/>
              </a:rPr>
              <a:t>.</a:t>
            </a:r>
            <a:r>
              <a:rPr sz="1400" spc="4" dirty="0">
                <a:latin typeface="Arial"/>
                <a:cs typeface="Arial"/>
              </a:rPr>
              <a:t> </a:t>
            </a:r>
            <a:r>
              <a:rPr sz="1400" dirty="0">
                <a:latin typeface="Arial"/>
                <a:cs typeface="Arial"/>
              </a:rPr>
              <a:t>Gr</a:t>
            </a:r>
            <a:r>
              <a:rPr sz="1400" spc="-4" dirty="0">
                <a:latin typeface="Arial"/>
                <a:cs typeface="Arial"/>
              </a:rPr>
              <a:t>i</a:t>
            </a:r>
            <a:r>
              <a:rPr sz="1400" dirty="0">
                <a:latin typeface="Arial"/>
                <a:cs typeface="Arial"/>
              </a:rPr>
              <a:t>f</a:t>
            </a:r>
            <a:r>
              <a:rPr sz="1400" spc="-4" dirty="0">
                <a:latin typeface="Arial"/>
                <a:cs typeface="Arial"/>
              </a:rPr>
              <a:t>ol</a:t>
            </a:r>
            <a:r>
              <a:rPr sz="1400" dirty="0">
                <a:latin typeface="Arial"/>
                <a:cs typeface="Arial"/>
              </a:rPr>
              <a:t>s</a:t>
            </a:r>
            <a:r>
              <a:rPr sz="1400" spc="-68" dirty="0">
                <a:latin typeface="Arial"/>
                <a:cs typeface="Arial"/>
              </a:rPr>
              <a:t> </a:t>
            </a:r>
            <a:r>
              <a:rPr sz="1400" spc="-4" dirty="0">
                <a:latin typeface="Arial"/>
                <a:cs typeface="Arial"/>
              </a:rPr>
              <a:t>A</a:t>
            </a:r>
            <a:r>
              <a:rPr sz="1400" spc="-8" dirty="0">
                <a:latin typeface="Arial"/>
                <a:cs typeface="Arial"/>
              </a:rPr>
              <a:t>u</a:t>
            </a:r>
            <a:r>
              <a:rPr sz="1400" dirty="0">
                <a:latin typeface="Arial"/>
                <a:cs typeface="Arial"/>
              </a:rPr>
              <a:t>str</a:t>
            </a:r>
            <a:r>
              <a:rPr sz="1400" spc="-8" dirty="0">
                <a:latin typeface="Arial"/>
                <a:cs typeface="Arial"/>
              </a:rPr>
              <a:t>a</a:t>
            </a:r>
            <a:r>
              <a:rPr sz="1400" spc="-4" dirty="0">
                <a:latin typeface="Arial"/>
                <a:cs typeface="Arial"/>
              </a:rPr>
              <a:t>li</a:t>
            </a:r>
            <a:r>
              <a:rPr sz="1400" dirty="0">
                <a:latin typeface="Arial"/>
                <a:cs typeface="Arial"/>
              </a:rPr>
              <a:t>a</a:t>
            </a:r>
            <a:r>
              <a:rPr sz="1400" spc="8" dirty="0">
                <a:latin typeface="Arial"/>
                <a:cs typeface="Arial"/>
              </a:rPr>
              <a:t> </a:t>
            </a:r>
            <a:r>
              <a:rPr sz="1400" spc="-4" dirty="0">
                <a:latin typeface="Arial"/>
                <a:cs typeface="Arial"/>
              </a:rPr>
              <a:t>P</a:t>
            </a:r>
            <a:r>
              <a:rPr sz="1400" dirty="0">
                <a:latin typeface="Arial"/>
                <a:cs typeface="Arial"/>
              </a:rPr>
              <a:t>ty</a:t>
            </a:r>
            <a:r>
              <a:rPr sz="1400" spc="-8" dirty="0">
                <a:latin typeface="Arial"/>
                <a:cs typeface="Arial"/>
              </a:rPr>
              <a:t> L</a:t>
            </a:r>
            <a:r>
              <a:rPr sz="1400" dirty="0">
                <a:latin typeface="Arial"/>
                <a:cs typeface="Arial"/>
              </a:rPr>
              <a:t>t</a:t>
            </a:r>
            <a:r>
              <a:rPr sz="1400" spc="-8" dirty="0">
                <a:latin typeface="Arial"/>
                <a:cs typeface="Arial"/>
              </a:rPr>
              <a:t>d</a:t>
            </a:r>
            <a:r>
              <a:rPr sz="1400" dirty="0">
                <a:latin typeface="Arial"/>
                <a:cs typeface="Arial"/>
              </a:rPr>
              <a:t>.</a:t>
            </a:r>
            <a:r>
              <a:rPr sz="1400" spc="4" dirty="0">
                <a:latin typeface="Arial"/>
                <a:cs typeface="Arial"/>
              </a:rPr>
              <a:t> </a:t>
            </a:r>
            <a:r>
              <a:rPr sz="1400" spc="-8" dirty="0">
                <a:latin typeface="Arial"/>
                <a:cs typeface="Arial"/>
              </a:rPr>
              <a:t>2013 </a:t>
            </a:r>
            <a:r>
              <a:rPr lang="en-AU" sz="1400" spc="-8" dirty="0">
                <a:latin typeface="Arial"/>
                <a:cs typeface="Arial"/>
                <a:hlinkClick r:id="rId3"/>
              </a:rPr>
              <a:t>https://www.grifols.com/en/products-services/-/product-search/australia</a:t>
            </a:r>
            <a:r>
              <a:rPr lang="en-AU" sz="1400" spc="-8" dirty="0">
                <a:latin typeface="Arial"/>
                <a:cs typeface="Arial"/>
              </a:rPr>
              <a:t> </a:t>
            </a:r>
          </a:p>
          <a:p>
            <a:pPr marL="266700" marR="125254" indent="-257175">
              <a:buFont typeface="Arial"/>
              <a:buChar char="•"/>
              <a:tabLst>
                <a:tab pos="266700" algn="l"/>
              </a:tabLst>
            </a:pPr>
            <a:r>
              <a:rPr sz="1400" dirty="0" err="1">
                <a:latin typeface="Arial"/>
                <a:cs typeface="Arial"/>
              </a:rPr>
              <a:t>Pr</a:t>
            </a:r>
            <a:r>
              <a:rPr sz="1400" spc="-4" dirty="0" err="1">
                <a:latin typeface="Arial"/>
                <a:cs typeface="Arial"/>
              </a:rPr>
              <a:t>i</a:t>
            </a:r>
            <a:r>
              <a:rPr sz="1400" dirty="0" err="1">
                <a:latin typeface="Arial"/>
                <a:cs typeface="Arial"/>
              </a:rPr>
              <a:t>v</a:t>
            </a:r>
            <a:r>
              <a:rPr sz="1400" spc="-4" dirty="0" err="1">
                <a:latin typeface="Arial"/>
                <a:cs typeface="Arial"/>
              </a:rPr>
              <a:t>ige</a:t>
            </a:r>
            <a:r>
              <a:rPr sz="1400" dirty="0" err="1">
                <a:latin typeface="Arial"/>
                <a:cs typeface="Arial"/>
              </a:rPr>
              <a:t>n</a:t>
            </a:r>
            <a:r>
              <a:rPr sz="1400" spc="-113" dirty="0">
                <a:latin typeface="Arial"/>
                <a:cs typeface="Arial"/>
              </a:rPr>
              <a:t> </a:t>
            </a:r>
            <a:r>
              <a:rPr sz="1400" baseline="25462" dirty="0">
                <a:latin typeface="Arial"/>
                <a:cs typeface="Arial"/>
              </a:rPr>
              <a:t>®</a:t>
            </a:r>
            <a:r>
              <a:rPr sz="1400" dirty="0">
                <a:latin typeface="Arial"/>
                <a:cs typeface="Arial"/>
              </a:rPr>
              <a:t>,</a:t>
            </a:r>
            <a:r>
              <a:rPr sz="1400" spc="-8" dirty="0">
                <a:latin typeface="Arial"/>
                <a:cs typeface="Arial"/>
              </a:rPr>
              <a:t> </a:t>
            </a:r>
            <a:r>
              <a:rPr sz="1400" dirty="0">
                <a:latin typeface="Arial"/>
                <a:cs typeface="Arial"/>
              </a:rPr>
              <a:t>Pr</a:t>
            </a:r>
            <a:r>
              <a:rPr sz="1400" spc="-8" dirty="0">
                <a:latin typeface="Arial"/>
                <a:cs typeface="Arial"/>
              </a:rPr>
              <a:t>odu</a:t>
            </a:r>
            <a:r>
              <a:rPr sz="1400" dirty="0">
                <a:latin typeface="Arial"/>
                <a:cs typeface="Arial"/>
              </a:rPr>
              <a:t>ct</a:t>
            </a:r>
            <a:r>
              <a:rPr sz="1400" spc="4" dirty="0">
                <a:latin typeface="Arial"/>
                <a:cs typeface="Arial"/>
              </a:rPr>
              <a:t> </a:t>
            </a:r>
            <a:r>
              <a:rPr sz="1400" dirty="0">
                <a:latin typeface="Arial"/>
                <a:cs typeface="Arial"/>
              </a:rPr>
              <a:t>I</a:t>
            </a:r>
            <a:r>
              <a:rPr sz="1400" spc="-8" dirty="0">
                <a:latin typeface="Arial"/>
                <a:cs typeface="Arial"/>
              </a:rPr>
              <a:t>n</a:t>
            </a:r>
            <a:r>
              <a:rPr sz="1400" dirty="0">
                <a:latin typeface="Arial"/>
                <a:cs typeface="Arial"/>
              </a:rPr>
              <a:t>f</a:t>
            </a:r>
            <a:r>
              <a:rPr sz="1400" spc="-8" dirty="0">
                <a:latin typeface="Arial"/>
                <a:cs typeface="Arial"/>
              </a:rPr>
              <a:t>o</a:t>
            </a:r>
            <a:r>
              <a:rPr sz="1400" dirty="0">
                <a:latin typeface="Arial"/>
                <a:cs typeface="Arial"/>
              </a:rPr>
              <a:t>rm</a:t>
            </a:r>
            <a:r>
              <a:rPr sz="1400" spc="-8" dirty="0">
                <a:latin typeface="Arial"/>
                <a:cs typeface="Arial"/>
              </a:rPr>
              <a:t>a</a:t>
            </a:r>
            <a:r>
              <a:rPr sz="1400" dirty="0">
                <a:latin typeface="Arial"/>
                <a:cs typeface="Arial"/>
              </a:rPr>
              <a:t>t</a:t>
            </a:r>
            <a:r>
              <a:rPr sz="1400" spc="-4" dirty="0">
                <a:latin typeface="Arial"/>
                <a:cs typeface="Arial"/>
              </a:rPr>
              <a:t>i</a:t>
            </a:r>
            <a:r>
              <a:rPr sz="1400" spc="-8" dirty="0">
                <a:latin typeface="Arial"/>
                <a:cs typeface="Arial"/>
              </a:rPr>
              <a:t>on</a:t>
            </a:r>
            <a:r>
              <a:rPr sz="1400" dirty="0">
                <a:latin typeface="Arial"/>
                <a:cs typeface="Arial"/>
              </a:rPr>
              <a:t>.</a:t>
            </a:r>
            <a:r>
              <a:rPr sz="1400" spc="11" dirty="0">
                <a:latin typeface="Arial"/>
                <a:cs typeface="Arial"/>
              </a:rPr>
              <a:t> </a:t>
            </a:r>
            <a:r>
              <a:rPr sz="1400" spc="-4" dirty="0">
                <a:latin typeface="Arial"/>
                <a:cs typeface="Arial"/>
              </a:rPr>
              <a:t>CS</a:t>
            </a:r>
            <a:r>
              <a:rPr sz="1400" dirty="0">
                <a:latin typeface="Arial"/>
                <a:cs typeface="Arial"/>
              </a:rPr>
              <a:t>L</a:t>
            </a:r>
            <a:r>
              <a:rPr sz="1400" spc="-49" dirty="0">
                <a:latin typeface="Arial"/>
                <a:cs typeface="Arial"/>
              </a:rPr>
              <a:t> </a:t>
            </a:r>
            <a:r>
              <a:rPr sz="1400" spc="-4" dirty="0">
                <a:latin typeface="Arial"/>
                <a:cs typeface="Arial"/>
              </a:rPr>
              <a:t>B</a:t>
            </a:r>
            <a:r>
              <a:rPr sz="1400" spc="-8" dirty="0">
                <a:latin typeface="Arial"/>
                <a:cs typeface="Arial"/>
              </a:rPr>
              <a:t>eh</a:t>
            </a:r>
            <a:r>
              <a:rPr sz="1400" dirty="0">
                <a:latin typeface="Arial"/>
                <a:cs typeface="Arial"/>
              </a:rPr>
              <a:t>r</a:t>
            </a:r>
            <a:r>
              <a:rPr sz="1400" spc="-4" dirty="0">
                <a:latin typeface="Arial"/>
                <a:cs typeface="Arial"/>
              </a:rPr>
              <a:t>i</a:t>
            </a:r>
            <a:r>
              <a:rPr sz="1400" spc="-8" dirty="0">
                <a:latin typeface="Arial"/>
                <a:cs typeface="Arial"/>
              </a:rPr>
              <a:t>n</a:t>
            </a:r>
            <a:r>
              <a:rPr sz="1400" dirty="0">
                <a:latin typeface="Arial"/>
                <a:cs typeface="Arial"/>
              </a:rPr>
              <a:t>g</a:t>
            </a:r>
            <a:r>
              <a:rPr sz="1400" spc="8" dirty="0">
                <a:latin typeface="Arial"/>
                <a:cs typeface="Arial"/>
              </a:rPr>
              <a:t> </a:t>
            </a:r>
            <a:r>
              <a:rPr sz="1400" dirty="0">
                <a:latin typeface="Arial"/>
                <a:cs typeface="Arial"/>
              </a:rPr>
              <a:t>(</a:t>
            </a:r>
            <a:r>
              <a:rPr sz="1400" spc="-4" dirty="0">
                <a:latin typeface="Arial"/>
                <a:cs typeface="Arial"/>
              </a:rPr>
              <a:t>A</a:t>
            </a:r>
            <a:r>
              <a:rPr sz="1400" spc="-8" dirty="0">
                <a:latin typeface="Arial"/>
                <a:cs typeface="Arial"/>
              </a:rPr>
              <a:t>u</a:t>
            </a:r>
            <a:r>
              <a:rPr sz="1400" dirty="0">
                <a:latin typeface="Arial"/>
                <a:cs typeface="Arial"/>
              </a:rPr>
              <a:t>str</a:t>
            </a:r>
            <a:r>
              <a:rPr sz="1400" spc="-8" dirty="0">
                <a:latin typeface="Arial"/>
                <a:cs typeface="Arial"/>
              </a:rPr>
              <a:t>a</a:t>
            </a:r>
            <a:r>
              <a:rPr sz="1400" spc="-4" dirty="0">
                <a:latin typeface="Arial"/>
                <a:cs typeface="Arial"/>
              </a:rPr>
              <a:t>li</a:t>
            </a:r>
            <a:r>
              <a:rPr sz="1400" spc="-8" dirty="0">
                <a:latin typeface="Arial"/>
                <a:cs typeface="Arial"/>
              </a:rPr>
              <a:t>a</a:t>
            </a:r>
            <a:r>
              <a:rPr sz="1400" dirty="0">
                <a:latin typeface="Arial"/>
                <a:cs typeface="Arial"/>
              </a:rPr>
              <a:t>)</a:t>
            </a:r>
            <a:r>
              <a:rPr sz="1400" spc="11" dirty="0">
                <a:latin typeface="Arial"/>
                <a:cs typeface="Arial"/>
              </a:rPr>
              <a:t> </a:t>
            </a:r>
            <a:r>
              <a:rPr sz="1400" spc="-4" dirty="0">
                <a:latin typeface="Arial"/>
                <a:cs typeface="Arial"/>
              </a:rPr>
              <a:t>P</a:t>
            </a:r>
            <a:r>
              <a:rPr sz="1400" dirty="0">
                <a:latin typeface="Arial"/>
                <a:cs typeface="Arial"/>
              </a:rPr>
              <a:t>ty</a:t>
            </a:r>
            <a:r>
              <a:rPr sz="1400" spc="-8" dirty="0">
                <a:latin typeface="Arial"/>
                <a:cs typeface="Arial"/>
              </a:rPr>
              <a:t> L</a:t>
            </a:r>
            <a:r>
              <a:rPr sz="1400" dirty="0">
                <a:latin typeface="Arial"/>
                <a:cs typeface="Arial"/>
              </a:rPr>
              <a:t>t</a:t>
            </a:r>
            <a:r>
              <a:rPr sz="1400" spc="-8" dirty="0">
                <a:latin typeface="Arial"/>
                <a:cs typeface="Arial"/>
              </a:rPr>
              <a:t>d</a:t>
            </a:r>
            <a:r>
              <a:rPr sz="1400" dirty="0">
                <a:latin typeface="Arial"/>
                <a:cs typeface="Arial"/>
              </a:rPr>
              <a:t>.</a:t>
            </a:r>
            <a:r>
              <a:rPr sz="1400" spc="4" dirty="0">
                <a:latin typeface="Arial"/>
                <a:cs typeface="Arial"/>
              </a:rPr>
              <a:t> </a:t>
            </a:r>
            <a:r>
              <a:rPr sz="1400" spc="-8" dirty="0">
                <a:latin typeface="Arial"/>
                <a:cs typeface="Arial"/>
              </a:rPr>
              <a:t>201</a:t>
            </a:r>
            <a:r>
              <a:rPr lang="en-AU" sz="1400" spc="-8" dirty="0">
                <a:latin typeface="Arial"/>
                <a:cs typeface="Arial"/>
              </a:rPr>
              <a:t>9</a:t>
            </a:r>
            <a:r>
              <a:rPr sz="1400" spc="-8" dirty="0">
                <a:latin typeface="Arial"/>
                <a:cs typeface="Arial"/>
              </a:rPr>
              <a:t> </a:t>
            </a:r>
            <a:r>
              <a:rPr lang="en-AU" sz="1400" spc="-8" dirty="0">
                <a:latin typeface="Arial"/>
                <a:cs typeface="Arial"/>
                <a:hlinkClick r:id="rId4"/>
              </a:rPr>
              <a:t>https://www.cslbehring.com.au/products/products-list</a:t>
            </a:r>
            <a:r>
              <a:rPr lang="en-AU" sz="1400" spc="-8" dirty="0">
                <a:latin typeface="Arial"/>
                <a:cs typeface="Arial"/>
              </a:rPr>
              <a:t> </a:t>
            </a:r>
          </a:p>
          <a:p>
            <a:pPr marL="266700" marR="125254" indent="-257175">
              <a:buFont typeface="Arial"/>
              <a:buChar char="•"/>
              <a:tabLst>
                <a:tab pos="266700" algn="l"/>
              </a:tabLst>
            </a:pPr>
            <a:r>
              <a:rPr lang="en-AU" sz="1400" dirty="0" err="1">
                <a:latin typeface="Arial"/>
                <a:cs typeface="Arial"/>
              </a:rPr>
              <a:t>Privigen</a:t>
            </a:r>
            <a:r>
              <a:rPr lang="en-AU" sz="1400" baseline="25462" dirty="0">
                <a:latin typeface="Arial"/>
                <a:cs typeface="Arial"/>
              </a:rPr>
              <a:t> ®</a:t>
            </a:r>
            <a:r>
              <a:rPr lang="en-AU" sz="1400" dirty="0">
                <a:latin typeface="Arial"/>
                <a:cs typeface="Arial"/>
              </a:rPr>
              <a:t> AU, Product Information and Compendium. CSL Behring (Australia) Pty Ltd. 2023, </a:t>
            </a:r>
            <a:r>
              <a:rPr lang="en-AU" sz="1400" dirty="0">
                <a:latin typeface="Arial"/>
                <a:cs typeface="Arial"/>
                <a:hlinkClick r:id="rId5"/>
              </a:rPr>
              <a:t>https://www.tga.gov.au/resources/artg/328605</a:t>
            </a:r>
            <a:r>
              <a:rPr lang="en-AU" sz="1400" dirty="0">
                <a:latin typeface="Arial"/>
                <a:cs typeface="Arial"/>
              </a:rPr>
              <a:t> </a:t>
            </a:r>
          </a:p>
          <a:p>
            <a:pPr marL="266700" marR="125254" indent="-257175">
              <a:buFont typeface="Arial"/>
              <a:buChar char="•"/>
              <a:tabLst>
                <a:tab pos="266700" algn="l"/>
              </a:tabLst>
            </a:pPr>
            <a:r>
              <a:rPr lang="en-AU" sz="1400" dirty="0" err="1">
                <a:latin typeface="Arial"/>
                <a:cs typeface="Arial"/>
              </a:rPr>
              <a:t>Gamunex</a:t>
            </a:r>
            <a:r>
              <a:rPr lang="en-AU" sz="1400" baseline="25462" dirty="0">
                <a:latin typeface="Arial"/>
                <a:cs typeface="Arial"/>
              </a:rPr>
              <a:t>®</a:t>
            </a:r>
            <a:r>
              <a:rPr lang="en-AU" sz="1400" dirty="0">
                <a:latin typeface="Arial"/>
                <a:cs typeface="Arial"/>
              </a:rPr>
              <a:t> 10% Product Information. Grifols Australia Pty Ltd. 2019 </a:t>
            </a:r>
            <a:r>
              <a:rPr lang="en-AU" sz="1400" dirty="0">
                <a:latin typeface="Arial"/>
                <a:cs typeface="Arial"/>
                <a:hlinkClick r:id="rId3"/>
              </a:rPr>
              <a:t>https://www.grifols.com/en/products-services/-/product-search/australia</a:t>
            </a:r>
            <a:r>
              <a:rPr lang="en-AU" sz="1400" dirty="0">
                <a:latin typeface="Arial"/>
                <a:cs typeface="Arial"/>
              </a:rPr>
              <a:t> </a:t>
            </a:r>
          </a:p>
          <a:p>
            <a:pPr marL="266700" marR="6191" indent="-257175">
              <a:spcBef>
                <a:spcPts val="0"/>
              </a:spcBef>
              <a:buFont typeface="Arial"/>
              <a:buChar char="•"/>
              <a:tabLst>
                <a:tab pos="266700" algn="l"/>
              </a:tabLst>
            </a:pPr>
            <a:r>
              <a:rPr lang="en-AU" sz="1400" dirty="0" err="1">
                <a:latin typeface="Arial"/>
                <a:cs typeface="Arial"/>
              </a:rPr>
              <a:t>Octagam</a:t>
            </a:r>
            <a:r>
              <a:rPr lang="en-AU" sz="1400" baseline="25462" dirty="0">
                <a:latin typeface="Arial"/>
                <a:cs typeface="Arial"/>
              </a:rPr>
              <a:t>®</a:t>
            </a:r>
            <a:r>
              <a:rPr lang="en-AU" sz="1400" dirty="0">
                <a:latin typeface="Arial"/>
                <a:cs typeface="Arial"/>
              </a:rPr>
              <a:t> 10%, </a:t>
            </a:r>
            <a:r>
              <a:rPr lang="en-AU" sz="1400" dirty="0" err="1">
                <a:latin typeface="Arial"/>
                <a:cs typeface="Arial"/>
              </a:rPr>
              <a:t>Octapharma</a:t>
            </a:r>
            <a:r>
              <a:rPr lang="en-AU" sz="1400" dirty="0">
                <a:latin typeface="Arial"/>
                <a:cs typeface="Arial"/>
              </a:rPr>
              <a:t> Australia Pty Ltd. 2009, revised 2022 </a:t>
            </a:r>
            <a:r>
              <a:rPr lang="en-AU" sz="1400" dirty="0">
                <a:latin typeface="Arial"/>
                <a:cs typeface="Arial"/>
                <a:hlinkClick r:id="rId6"/>
              </a:rPr>
              <a:t>https://octapharma.com.au/wp-content/uploads/2022/10/octagam-10_PI_PDF.pdf</a:t>
            </a:r>
            <a:r>
              <a:rPr lang="en-AU" sz="1400" dirty="0">
                <a:latin typeface="Arial"/>
                <a:cs typeface="Arial"/>
              </a:rPr>
              <a:t> </a:t>
            </a:r>
          </a:p>
          <a:p>
            <a:pPr marL="266700" marR="6191" indent="-257175">
              <a:spcBef>
                <a:spcPts val="0"/>
              </a:spcBef>
              <a:buFont typeface="Arial"/>
              <a:buChar char="•"/>
              <a:tabLst>
                <a:tab pos="266700" algn="l"/>
              </a:tabLst>
            </a:pPr>
            <a:r>
              <a:rPr lang="en-AU" sz="1400" dirty="0" err="1">
                <a:latin typeface="Arial"/>
                <a:cs typeface="Arial"/>
              </a:rPr>
              <a:t>Kiovig</a:t>
            </a:r>
            <a:r>
              <a:rPr lang="en-AU" sz="1400" baseline="30000" dirty="0">
                <a:latin typeface="Arial"/>
                <a:cs typeface="Arial"/>
              </a:rPr>
              <a:t>®</a:t>
            </a:r>
            <a:r>
              <a:rPr lang="en-AU" sz="1400" dirty="0">
                <a:latin typeface="Arial"/>
                <a:cs typeface="Arial"/>
              </a:rPr>
              <a:t>, Product information. Takeda Pharmaceuticals Australia Pty Ltd. </a:t>
            </a:r>
            <a:r>
              <a:rPr lang="en-AU" sz="1400" dirty="0">
                <a:latin typeface="Arial"/>
                <a:cs typeface="Arial"/>
                <a:hlinkClick r:id="rId7"/>
              </a:rPr>
              <a:t>https://www.tga.gov.au/resources/artg/198488</a:t>
            </a:r>
            <a:r>
              <a:rPr lang="en-AU" sz="1400" dirty="0">
                <a:latin typeface="Arial"/>
                <a:cs typeface="Arial"/>
              </a:rPr>
              <a:t> </a:t>
            </a:r>
          </a:p>
        </p:txBody>
      </p:sp>
    </p:spTree>
    <p:extLst>
      <p:ext uri="{BB962C8B-B14F-4D97-AF65-F5344CB8AC3E}">
        <p14:creationId xmlns:p14="http://schemas.microsoft.com/office/powerpoint/2010/main" val="6960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29E8-3354-66E0-5787-240D74631F39}"/>
              </a:ext>
            </a:extLst>
          </p:cNvPr>
          <p:cNvSpPr>
            <a:spLocks noGrp="1"/>
          </p:cNvSpPr>
          <p:nvPr>
            <p:ph type="title"/>
          </p:nvPr>
        </p:nvSpPr>
        <p:spPr/>
        <p:txBody>
          <a:bodyPr/>
          <a:lstStyle/>
          <a:p>
            <a:r>
              <a:rPr lang="en-AU" sz="2800" dirty="0"/>
              <a:t>Background</a:t>
            </a:r>
          </a:p>
        </p:txBody>
      </p:sp>
      <p:sp>
        <p:nvSpPr>
          <p:cNvPr id="3" name="Content Placeholder 2">
            <a:extLst>
              <a:ext uri="{FF2B5EF4-FFF2-40B4-BE49-F238E27FC236}">
                <a16:creationId xmlns:a16="http://schemas.microsoft.com/office/drawing/2014/main" id="{CDD5DADC-B847-428C-38D9-A6EF8CAD1EA0}"/>
              </a:ext>
            </a:extLst>
          </p:cNvPr>
          <p:cNvSpPr>
            <a:spLocks noGrp="1"/>
          </p:cNvSpPr>
          <p:nvPr>
            <p:ph idx="1"/>
          </p:nvPr>
        </p:nvSpPr>
        <p:spPr>
          <a:xfrm>
            <a:off x="539749" y="1214438"/>
            <a:ext cx="6114144" cy="3061666"/>
          </a:xfrm>
        </p:spPr>
        <p:txBody>
          <a:bodyPr/>
          <a:lstStyle/>
          <a:p>
            <a:r>
              <a:rPr lang="en-AU" sz="1800" b="0" dirty="0">
                <a:solidFill>
                  <a:schemeClr val="tx1"/>
                </a:solidFill>
              </a:rPr>
              <a:t>Immunoglobulin products provide critical therapy, and can be a life-saving treatment, for people with immunodeficiencies and some autoimmune disorders.</a:t>
            </a:r>
          </a:p>
          <a:p>
            <a:r>
              <a:rPr lang="en-AU" sz="1800" b="0" dirty="0">
                <a:solidFill>
                  <a:schemeClr val="tx1"/>
                </a:solidFill>
              </a:rPr>
              <a:t>The NBA actively manages the national supply and allocation of immunoglobulin in conjunction with the Australian Red Cross Lifeblood (Lifeblood). </a:t>
            </a:r>
          </a:p>
          <a:p>
            <a:r>
              <a:rPr lang="en-AU" sz="1800" b="0" dirty="0">
                <a:solidFill>
                  <a:schemeClr val="tx1"/>
                </a:solidFill>
              </a:rPr>
              <a:t>Increase in demand for IVIg has declined since IVIg governance program was initiated but remains at 7.3% PA. </a:t>
            </a:r>
            <a:r>
              <a:rPr lang="en-AU" sz="1200" b="0" dirty="0">
                <a:solidFill>
                  <a:schemeClr val="tx1"/>
                </a:solidFill>
              </a:rPr>
              <a:t>(</a:t>
            </a:r>
            <a:r>
              <a:rPr lang="en-AU" sz="1200" b="0" dirty="0">
                <a:solidFill>
                  <a:schemeClr val="tx1"/>
                </a:solidFill>
                <a:hlinkClick r:id="rId3"/>
              </a:rPr>
              <a:t>https://www.blood.gov.au/Ig-program-updates</a:t>
            </a:r>
            <a:r>
              <a:rPr lang="en-AU" sz="1200" b="0" dirty="0">
                <a:solidFill>
                  <a:schemeClr val="tx1"/>
                </a:solidFill>
              </a:rPr>
              <a:t> )</a:t>
            </a:r>
          </a:p>
          <a:p>
            <a:endParaRPr lang="en-AU" b="0" dirty="0">
              <a:solidFill>
                <a:schemeClr val="tx1"/>
              </a:solidFill>
            </a:endParaRPr>
          </a:p>
        </p:txBody>
      </p:sp>
      <p:pic>
        <p:nvPicPr>
          <p:cNvPr id="5" name="Picture 4" descr="A snapshot of the National Blood Authority Blood Star system showing the quick view to access IVIg or SCIg.">
            <a:extLst>
              <a:ext uri="{FF2B5EF4-FFF2-40B4-BE49-F238E27FC236}">
                <a16:creationId xmlns:a16="http://schemas.microsoft.com/office/drawing/2014/main" id="{FD1D8E09-4066-7D10-90AC-A19E843B75BB}"/>
              </a:ext>
            </a:extLst>
          </p:cNvPr>
          <p:cNvPicPr>
            <a:picLocks noChangeAspect="1"/>
          </p:cNvPicPr>
          <p:nvPr/>
        </p:nvPicPr>
        <p:blipFill>
          <a:blip r:embed="rId4"/>
          <a:stretch>
            <a:fillRect/>
          </a:stretch>
        </p:blipFill>
        <p:spPr>
          <a:xfrm>
            <a:off x="6051984" y="1936112"/>
            <a:ext cx="2981180" cy="1271276"/>
          </a:xfrm>
          <a:prstGeom prst="rect">
            <a:avLst/>
          </a:prstGeom>
        </p:spPr>
      </p:pic>
    </p:spTree>
    <p:extLst>
      <p:ext uri="{BB962C8B-B14F-4D97-AF65-F5344CB8AC3E}">
        <p14:creationId xmlns:p14="http://schemas.microsoft.com/office/powerpoint/2010/main" val="1396802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E32A-DBC1-4DAC-A345-BF8B109EFE1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5095E52C-E050-490D-8422-D84E2325CD51}"/>
              </a:ext>
            </a:extLst>
          </p:cNvPr>
          <p:cNvSpPr>
            <a:spLocks noGrp="1"/>
          </p:cNvSpPr>
          <p:nvPr>
            <p:ph idx="1"/>
          </p:nvPr>
        </p:nvSpPr>
        <p:spPr>
          <a:xfrm>
            <a:off x="596900" y="1559990"/>
            <a:ext cx="4032250" cy="3061666"/>
          </a:xfrm>
        </p:spPr>
        <p:txBody>
          <a:bodyPr/>
          <a:lstStyle/>
          <a:p>
            <a:r>
              <a:rPr lang="en-AU" b="0" dirty="0">
                <a:solidFill>
                  <a:schemeClr val="tx1"/>
                </a:solidFill>
              </a:rPr>
              <a:t>Australian governments fund the Australian Red Cross Lifeblood for the provision of blood, blood products and services to the Australian community. </a:t>
            </a:r>
          </a:p>
          <a:p>
            <a:endParaRPr lang="en-US" b="0" dirty="0">
              <a:solidFill>
                <a:schemeClr val="tx1"/>
              </a:solidFill>
            </a:endParaRPr>
          </a:p>
        </p:txBody>
      </p:sp>
      <p:pic>
        <p:nvPicPr>
          <p:cNvPr id="5" name="Content Placeholder 4" descr="Australian Red Cross Lifeblood promotional picture with a red blood drop with The Gift of Life written on it.">
            <a:extLst>
              <a:ext uri="{FF2B5EF4-FFF2-40B4-BE49-F238E27FC236}">
                <a16:creationId xmlns:a16="http://schemas.microsoft.com/office/drawing/2014/main" id="{497B73DD-FDD3-8281-EC45-DB96B14F7E1F}"/>
              </a:ext>
            </a:extLst>
          </p:cNvPr>
          <p:cNvPicPr>
            <a:picLocks noGrp="1" noChangeAspect="1"/>
          </p:cNvPicPr>
          <p:nvPr>
            <p:ph idx="13"/>
          </p:nvPr>
        </p:nvPicPr>
        <p:blipFill>
          <a:blip r:embed="rId3"/>
          <a:stretch>
            <a:fillRect/>
          </a:stretch>
        </p:blipFill>
        <p:spPr>
          <a:xfrm>
            <a:off x="5069821" y="1544261"/>
            <a:ext cx="3669604" cy="2054978"/>
          </a:xfrm>
          <a:prstGeom prst="rect">
            <a:avLst/>
          </a:prstGeom>
        </p:spPr>
      </p:pic>
    </p:spTree>
    <p:extLst>
      <p:ext uri="{BB962C8B-B14F-4D97-AF65-F5344CB8AC3E}">
        <p14:creationId xmlns:p14="http://schemas.microsoft.com/office/powerpoint/2010/main" val="317244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a:t>Accessibility statement and publisher information</a:t>
            </a:r>
          </a:p>
        </p:txBody>
      </p:sp>
      <p:sp>
        <p:nvSpPr>
          <p:cNvPr id="3" name="Content Placeholder 2"/>
          <p:cNvSpPr>
            <a:spLocks noGrp="1"/>
          </p:cNvSpPr>
          <p:nvPr>
            <p:ph idx="1"/>
          </p:nvPr>
        </p:nvSpPr>
        <p:spPr/>
        <p:txBody>
          <a:bodyPr/>
          <a:lstStyle/>
          <a:p>
            <a:pPr lvl="1"/>
            <a:r>
              <a:rPr lang="en-AU" sz="1150" dirty="0"/>
              <a:t>To receive this presentation in another format phone, using the National Relay Service 13 36 77 if required, or email Blood Matters: </a:t>
            </a:r>
            <a:r>
              <a:rPr lang="en-AU" sz="1150" dirty="0">
                <a:hlinkClick r:id="rId3"/>
              </a:rPr>
              <a:t>bloodmatters@redcrossblood.org.au</a:t>
            </a:r>
            <a:r>
              <a:rPr lang="en-AU" sz="1150" dirty="0"/>
              <a:t> </a:t>
            </a:r>
          </a:p>
          <a:p>
            <a:pPr lvl="1"/>
            <a:r>
              <a:rPr lang="en-AU" sz="1150" dirty="0"/>
              <a:t>Authorised and published by the Victorian Government, 1 Treasury Place, Melbourne.</a:t>
            </a:r>
          </a:p>
          <a:p>
            <a:pPr lvl="1"/>
            <a:r>
              <a:rPr lang="en-AU" sz="1150" dirty="0"/>
              <a:t>© State of Victoria, Australia, Department of Health, </a:t>
            </a:r>
            <a:r>
              <a:rPr lang="en-AU" sz="1150" dirty="0">
                <a:solidFill>
                  <a:srgbClr val="87189D"/>
                </a:solidFill>
              </a:rPr>
              <a:t>March 2023</a:t>
            </a:r>
            <a:r>
              <a:rPr lang="en-AU" sz="1150" dirty="0"/>
              <a:t>.</a:t>
            </a:r>
          </a:p>
          <a:p>
            <a:pPr lvl="1"/>
            <a:r>
              <a:rPr lang="en-AU" sz="1150" dirty="0"/>
              <a:t>Available at </a:t>
            </a:r>
            <a:r>
              <a:rPr lang="en-AU" sz="1150" dirty="0">
                <a:solidFill>
                  <a:srgbClr val="87189D"/>
                </a:solidFill>
              </a:rPr>
              <a:t>Blood Matters program: </a:t>
            </a:r>
            <a:r>
              <a:rPr lang="en-AU" sz="1150" dirty="0">
                <a:hlinkClick r:id="rId4"/>
              </a:rPr>
              <a:t>https://www.health.vic.gov.au/patient-care/blood-matters-program</a:t>
            </a:r>
            <a:r>
              <a:rPr lang="en-AU" sz="1150" dirty="0"/>
              <a:t> </a:t>
            </a:r>
          </a:p>
        </p:txBody>
      </p:sp>
    </p:spTree>
    <p:extLst>
      <p:ext uri="{BB962C8B-B14F-4D97-AF65-F5344CB8AC3E}">
        <p14:creationId xmlns:p14="http://schemas.microsoft.com/office/powerpoint/2010/main" val="228142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717140" y="316805"/>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dirty="0"/>
              <a:t>C</a:t>
            </a:r>
            <a:r>
              <a:rPr sz="2800" spc="-8" dirty="0"/>
              <a:t>u</a:t>
            </a:r>
            <a:r>
              <a:rPr sz="2800" dirty="0"/>
              <a:t>rr</a:t>
            </a:r>
            <a:r>
              <a:rPr sz="2800" spc="-8" dirty="0"/>
              <a:t>en</a:t>
            </a:r>
            <a:r>
              <a:rPr sz="2800" dirty="0"/>
              <a:t>t</a:t>
            </a:r>
            <a:r>
              <a:rPr sz="2800" spc="-23" dirty="0"/>
              <a:t> </a:t>
            </a:r>
            <a:r>
              <a:rPr sz="2800" spc="4" dirty="0"/>
              <a:t>s</a:t>
            </a:r>
            <a:r>
              <a:rPr sz="2800" spc="-8" dirty="0"/>
              <a:t>upp</a:t>
            </a:r>
            <a:r>
              <a:rPr sz="2800" spc="-4" dirty="0"/>
              <a:t>l</a:t>
            </a:r>
            <a:r>
              <a:rPr sz="2800" dirty="0"/>
              <a:t>y</a:t>
            </a:r>
            <a:r>
              <a:rPr sz="2800" spc="-8" dirty="0"/>
              <a:t> a</a:t>
            </a:r>
            <a:r>
              <a:rPr sz="2800" dirty="0"/>
              <a:t>rr</a:t>
            </a:r>
            <a:r>
              <a:rPr sz="2800" spc="-8" dirty="0"/>
              <a:t>angemen</a:t>
            </a:r>
            <a:r>
              <a:rPr sz="2800" spc="-4" dirty="0"/>
              <a:t>t</a:t>
            </a:r>
            <a:r>
              <a:rPr sz="2800" dirty="0"/>
              <a:t>s</a:t>
            </a:r>
          </a:p>
        </p:txBody>
      </p:sp>
      <p:graphicFrame>
        <p:nvGraphicFramePr>
          <p:cNvPr id="13" name="object 10" descr="A table with the names of the IVIg products available, the manufacturers and if they are imported or domestic products."/>
          <p:cNvGraphicFramePr>
            <a:graphicFrameLocks noGrp="1"/>
          </p:cNvGraphicFramePr>
          <p:nvPr>
            <p:extLst>
              <p:ext uri="{D42A27DB-BD31-4B8C-83A1-F6EECF244321}">
                <p14:modId xmlns:p14="http://schemas.microsoft.com/office/powerpoint/2010/main" val="87417848"/>
              </p:ext>
            </p:extLst>
          </p:nvPr>
        </p:nvGraphicFramePr>
        <p:xfrm>
          <a:off x="1014292" y="1099718"/>
          <a:ext cx="6539114" cy="3009096"/>
        </p:xfrm>
        <a:graphic>
          <a:graphicData uri="http://schemas.openxmlformats.org/drawingml/2006/table">
            <a:tbl>
              <a:tblPr firstRow="1" bandRow="1">
                <a:tableStyleId>{9D7B26C5-4107-4FEC-AEDC-1716B250A1EF}</a:tableStyleId>
              </a:tblPr>
              <a:tblGrid>
                <a:gridCol w="2179707">
                  <a:extLst>
                    <a:ext uri="{9D8B030D-6E8A-4147-A177-3AD203B41FA5}">
                      <a16:colId xmlns:a16="http://schemas.microsoft.com/office/drawing/2014/main" val="20000"/>
                    </a:ext>
                  </a:extLst>
                </a:gridCol>
                <a:gridCol w="2928512">
                  <a:extLst>
                    <a:ext uri="{9D8B030D-6E8A-4147-A177-3AD203B41FA5}">
                      <a16:colId xmlns:a16="http://schemas.microsoft.com/office/drawing/2014/main" val="20001"/>
                    </a:ext>
                  </a:extLst>
                </a:gridCol>
                <a:gridCol w="1430895">
                  <a:extLst>
                    <a:ext uri="{9D8B030D-6E8A-4147-A177-3AD203B41FA5}">
                      <a16:colId xmlns:a16="http://schemas.microsoft.com/office/drawing/2014/main" val="20002"/>
                    </a:ext>
                  </a:extLst>
                </a:gridCol>
              </a:tblGrid>
              <a:tr h="613525">
                <a:tc>
                  <a:txBody>
                    <a:bodyPr/>
                    <a:lstStyle/>
                    <a:p>
                      <a:pPr marL="104139">
                        <a:lnSpc>
                          <a:spcPct val="100000"/>
                        </a:lnSpc>
                      </a:pPr>
                      <a:r>
                        <a:rPr sz="1400" b="1" spc="-5" dirty="0"/>
                        <a:t>Do</a:t>
                      </a:r>
                      <a:r>
                        <a:rPr sz="1400" b="1" dirty="0"/>
                        <a:t>m</a:t>
                      </a:r>
                      <a:r>
                        <a:rPr sz="1400" b="1" spc="-5" dirty="0"/>
                        <a:t>e</a:t>
                      </a:r>
                      <a:r>
                        <a:rPr sz="1400" b="1" dirty="0"/>
                        <a:t>st</a:t>
                      </a:r>
                      <a:r>
                        <a:rPr sz="1400" b="1" spc="-5" dirty="0"/>
                        <a:t>i</a:t>
                      </a:r>
                      <a:r>
                        <a:rPr sz="1400" b="1" dirty="0"/>
                        <a:t>c</a:t>
                      </a:r>
                      <a:r>
                        <a:rPr sz="1400" b="1" spc="15" dirty="0"/>
                        <a:t> </a:t>
                      </a:r>
                      <a:r>
                        <a:rPr sz="1400" b="1" dirty="0"/>
                        <a:t>I</a:t>
                      </a:r>
                      <a:r>
                        <a:rPr sz="1400" b="1" spc="-5" dirty="0"/>
                        <a:t>V</a:t>
                      </a:r>
                      <a:r>
                        <a:rPr sz="1400" b="1" dirty="0"/>
                        <a:t>Ig</a:t>
                      </a:r>
                      <a:r>
                        <a:rPr sz="1400" b="1" spc="-15" dirty="0"/>
                        <a:t> </a:t>
                      </a:r>
                      <a:r>
                        <a:rPr sz="1400" b="1" spc="-10" dirty="0"/>
                        <a:t>product</a:t>
                      </a:r>
                      <a:endParaRPr sz="1400" b="1"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b="1" dirty="0">
                          <a:solidFill>
                            <a:schemeClr val="tx1"/>
                          </a:solidFill>
                        </a:rPr>
                        <a:t>Privigen</a:t>
                      </a:r>
                      <a:r>
                        <a:rPr lang="en-AU" sz="1400" dirty="0"/>
                        <a:t>®</a:t>
                      </a:r>
                      <a:r>
                        <a:rPr lang="en-AU" sz="1400" b="1" dirty="0">
                          <a:solidFill>
                            <a:schemeClr val="tx1"/>
                          </a:solidFill>
                        </a:rPr>
                        <a:t> AU 10% </a:t>
                      </a:r>
                      <a:r>
                        <a:rPr lang="en-AU" sz="1400" b="0" dirty="0">
                          <a:solidFill>
                            <a:schemeClr val="tx1"/>
                          </a:solidFill>
                        </a:rPr>
                        <a:t>(to replace </a:t>
                      </a:r>
                      <a:r>
                        <a:rPr lang="en-AU" sz="1400" b="0" dirty="0" err="1">
                          <a:solidFill>
                            <a:schemeClr val="tx1"/>
                          </a:solidFill>
                        </a:rPr>
                        <a:t>Intragam</a:t>
                      </a:r>
                      <a:r>
                        <a:rPr lang="en-AU" sz="1400" dirty="0"/>
                        <a:t>®</a:t>
                      </a:r>
                      <a:r>
                        <a:rPr lang="en-AU" sz="1400" b="0" dirty="0">
                          <a:solidFill>
                            <a:schemeClr val="tx1"/>
                          </a:solidFill>
                        </a:rPr>
                        <a:t> 10) </a:t>
                      </a:r>
                      <a:r>
                        <a:rPr lang="en-AU" sz="1400" b="0" dirty="0">
                          <a:solidFill>
                            <a:srgbClr val="C00000"/>
                          </a:solidFill>
                        </a:rPr>
                        <a:t>available April 2023</a:t>
                      </a:r>
                      <a:endParaRPr sz="1400" b="0" dirty="0">
                        <a:solidFill>
                          <a:srgbClr val="C00000"/>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449539"/>
                  </a:ext>
                </a:extLst>
              </a:tr>
              <a:tr h="409017">
                <a:tc>
                  <a:txBody>
                    <a:bodyPr/>
                    <a:lstStyle/>
                    <a:p>
                      <a:pPr marL="104139">
                        <a:lnSpc>
                          <a:spcPct val="100000"/>
                        </a:lnSpc>
                      </a:pPr>
                      <a:r>
                        <a:rPr sz="1400" b="1" dirty="0"/>
                        <a:t>Im</a:t>
                      </a:r>
                      <a:r>
                        <a:rPr sz="1400" b="1" spc="-10" dirty="0"/>
                        <a:t>po</a:t>
                      </a:r>
                      <a:r>
                        <a:rPr sz="1400" b="1" dirty="0"/>
                        <a:t>rt</a:t>
                      </a:r>
                      <a:r>
                        <a:rPr sz="1400" b="1" spc="-10" dirty="0"/>
                        <a:t>e</a:t>
                      </a:r>
                      <a:r>
                        <a:rPr sz="1400" b="1" dirty="0"/>
                        <a:t>d I</a:t>
                      </a:r>
                      <a:r>
                        <a:rPr sz="1400" b="1" spc="-5" dirty="0"/>
                        <a:t>V</a:t>
                      </a:r>
                      <a:r>
                        <a:rPr sz="1400" b="1" dirty="0"/>
                        <a:t>Ig</a:t>
                      </a:r>
                      <a:r>
                        <a:rPr sz="1400" b="1" spc="-5" dirty="0"/>
                        <a:t> </a:t>
                      </a:r>
                      <a:r>
                        <a:rPr sz="1400" b="1" spc="-10" dirty="0"/>
                        <a:t>p</a:t>
                      </a:r>
                      <a:r>
                        <a:rPr sz="1400" b="1" dirty="0"/>
                        <a:t>r</a:t>
                      </a:r>
                      <a:r>
                        <a:rPr sz="1400" b="1" spc="-10" dirty="0"/>
                        <a:t>odu</a:t>
                      </a:r>
                      <a:r>
                        <a:rPr sz="1400" b="1" dirty="0"/>
                        <a:t>cts</a:t>
                      </a:r>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sz="1400" spc="-5" dirty="0"/>
                        <a:t>F</a:t>
                      </a:r>
                      <a:r>
                        <a:rPr sz="1400" spc="5" dirty="0"/>
                        <a:t>l</a:t>
                      </a:r>
                      <a:r>
                        <a:rPr sz="1400" dirty="0"/>
                        <a:t>ebogamma®</a:t>
                      </a:r>
                      <a:r>
                        <a:rPr sz="1400" spc="-5" dirty="0"/>
                        <a:t> </a:t>
                      </a:r>
                      <a:r>
                        <a:rPr sz="1400" dirty="0"/>
                        <a:t>5%</a:t>
                      </a:r>
                      <a:r>
                        <a:rPr lang="en-AU" sz="1400" dirty="0"/>
                        <a:t> &amp; 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spc="-10" dirty="0"/>
                        <a:t>G</a:t>
                      </a:r>
                      <a:r>
                        <a:rPr sz="1400" spc="-5" dirty="0"/>
                        <a:t>r</a:t>
                      </a:r>
                      <a:r>
                        <a:rPr sz="1400" spc="5" dirty="0"/>
                        <a:t>i</a:t>
                      </a:r>
                      <a:r>
                        <a:rPr sz="1400" dirty="0"/>
                        <a:t>fo</a:t>
                      </a:r>
                      <a:r>
                        <a:rPr sz="1400" spc="5" dirty="0"/>
                        <a:t>l</a:t>
                      </a:r>
                      <a:r>
                        <a:rPr sz="1400" dirty="0"/>
                        <a:t>s</a:t>
                      </a:r>
                      <a:r>
                        <a:rPr sz="1400" spc="-70" dirty="0"/>
                        <a:t> </a:t>
                      </a:r>
                      <a:r>
                        <a:rPr sz="1400" dirty="0"/>
                        <a:t>Au</a:t>
                      </a:r>
                      <a:r>
                        <a:rPr sz="1400" spc="5" dirty="0"/>
                        <a:t>s</a:t>
                      </a:r>
                      <a:r>
                        <a:rPr sz="1400" dirty="0"/>
                        <a:t>t</a:t>
                      </a:r>
                      <a:r>
                        <a:rPr sz="1400" spc="-5" dirty="0"/>
                        <a:t>r</a:t>
                      </a:r>
                      <a:r>
                        <a:rPr sz="1400" dirty="0"/>
                        <a:t>a</a:t>
                      </a:r>
                      <a:r>
                        <a:rPr sz="1400" spc="5" dirty="0"/>
                        <a:t>li</a:t>
                      </a:r>
                      <a:r>
                        <a:rPr sz="1400" dirty="0"/>
                        <a:t>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33704">
                <a:tc>
                  <a:txBody>
                    <a:bodyPr/>
                    <a:lstStyle/>
                    <a:p>
                      <a:pPr marL="116839">
                        <a:lnSpc>
                          <a:spcPct val="100000"/>
                        </a:lnSpc>
                      </a:pPr>
                      <a:endParaRPr sz="1400" b="1"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lang="en-AU" sz="1400" spc="-10" dirty="0"/>
                        <a:t>Gamunex® 10%</a:t>
                      </a:r>
                      <a:endParaRPr sz="1400"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lang="en-AU" sz="1400" spc="-10" dirty="0"/>
                        <a:t>Grifols Australia</a:t>
                      </a:r>
                      <a:endParaRPr sz="1400" spc="-10" dirty="0">
                        <a:solidFill>
                          <a:schemeClr val="tx1"/>
                        </a:solidFill>
                        <a:latin typeface="Arial"/>
                        <a:ea typeface="+mn-ea"/>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107160"/>
                  </a:ext>
                </a:extLst>
              </a:tr>
              <a:tr h="233704">
                <a:tc>
                  <a:txBody>
                    <a:bodyPr/>
                    <a:lstStyle/>
                    <a:p>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sz="1400" dirty="0"/>
                        <a:t>P</a:t>
                      </a:r>
                      <a:r>
                        <a:rPr sz="1400" spc="-5" dirty="0"/>
                        <a:t>r</a:t>
                      </a:r>
                      <a:r>
                        <a:rPr sz="1400" spc="5" dirty="0"/>
                        <a:t>ivi</a:t>
                      </a:r>
                      <a:r>
                        <a:rPr sz="1400" dirty="0"/>
                        <a:t>gen®</a:t>
                      </a:r>
                      <a:r>
                        <a:rPr sz="1400" spc="-15" dirty="0"/>
                        <a:t> </a:t>
                      </a:r>
                      <a:r>
                        <a:rPr sz="1400" dirty="0"/>
                        <a:t>10%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3704">
                <a:tc>
                  <a:txBody>
                    <a:bodyPr/>
                    <a:lstStyle/>
                    <a:p>
                      <a:r>
                        <a:rPr lang="en-AU" sz="1400" b="1" dirty="0"/>
                        <a:t>  </a:t>
                      </a:r>
                      <a:endParaRPr sz="1400" b="1" i="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dirty="0" err="1"/>
                        <a:t>Octagam</a:t>
                      </a:r>
                      <a:r>
                        <a:rPr lang="en-AU" sz="1400" dirty="0"/>
                        <a:t>® 10%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a:lnSpc>
                          <a:spcPct val="100000"/>
                        </a:lnSpc>
                      </a:pPr>
                      <a:r>
                        <a:rPr lang="en-AU" sz="1400" dirty="0" err="1"/>
                        <a:t>Octapharma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3381152"/>
                  </a:ext>
                </a:extLst>
              </a:tr>
              <a:tr h="233704">
                <a:tc>
                  <a:txBody>
                    <a:bodyPr/>
                    <a:lstStyle/>
                    <a:p>
                      <a:endParaRPr sz="1400" b="1" i="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dirty="0" err="1"/>
                        <a:t>Kiovig</a:t>
                      </a:r>
                      <a:r>
                        <a:rPr lang="en-AU" sz="1400" dirty="0"/>
                        <a:t> 10% </a:t>
                      </a:r>
                      <a:r>
                        <a:rPr lang="en-AU" sz="1400" dirty="0">
                          <a:solidFill>
                            <a:srgbClr val="C00000"/>
                          </a:solidFill>
                        </a:rPr>
                        <a:t>from May 2023</a:t>
                      </a:r>
                      <a:endParaRPr sz="1400" dirty="0">
                        <a:solidFill>
                          <a:srgbClr val="C00000"/>
                        </a:solidFill>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a:lnSpc>
                          <a:spcPct val="100000"/>
                        </a:lnSpc>
                      </a:pPr>
                      <a:r>
                        <a:rPr lang="en-AU" sz="1400" dirty="0"/>
                        <a:t>Takeda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3182118"/>
                  </a:ext>
                </a:extLst>
              </a:tr>
              <a:tr h="409017">
                <a:tc>
                  <a:txBody>
                    <a:bodyPr/>
                    <a:lstStyle/>
                    <a:p>
                      <a:pPr marL="104139">
                        <a:lnSpc>
                          <a:spcPct val="100000"/>
                        </a:lnSpc>
                      </a:pPr>
                      <a:r>
                        <a:rPr sz="1400" b="1" spc="-5" dirty="0"/>
                        <a:t>Do</a:t>
                      </a:r>
                      <a:r>
                        <a:rPr sz="1400" b="1" dirty="0"/>
                        <a:t>m</a:t>
                      </a:r>
                      <a:r>
                        <a:rPr sz="1400" b="1" spc="-5" dirty="0"/>
                        <a:t>e</a:t>
                      </a:r>
                      <a:r>
                        <a:rPr sz="1400" b="1" dirty="0"/>
                        <a:t>st</a:t>
                      </a:r>
                      <a:r>
                        <a:rPr sz="1400" b="1" spc="-5" dirty="0"/>
                        <a:t>i</a:t>
                      </a:r>
                      <a:r>
                        <a:rPr sz="1400" b="1" dirty="0"/>
                        <a:t>c</a:t>
                      </a:r>
                      <a:r>
                        <a:rPr sz="1400" b="1" spc="15" dirty="0"/>
                        <a:t> </a:t>
                      </a:r>
                      <a:r>
                        <a:rPr sz="1400" b="1" spc="-5" dirty="0"/>
                        <a:t>SC</a:t>
                      </a:r>
                      <a:r>
                        <a:rPr sz="1400" b="1" dirty="0"/>
                        <a:t>Ig</a:t>
                      </a:r>
                      <a:r>
                        <a:rPr sz="1400" b="1" spc="-5" dirty="0"/>
                        <a:t> </a:t>
                      </a:r>
                      <a:r>
                        <a:rPr sz="1400" b="1" spc="-10" dirty="0"/>
                        <a:t>p</a:t>
                      </a:r>
                      <a:r>
                        <a:rPr sz="1400" b="1" dirty="0"/>
                        <a:t>r</a:t>
                      </a:r>
                      <a:r>
                        <a:rPr sz="1400" b="1" spc="-10" dirty="0"/>
                        <a:t>odu</a:t>
                      </a:r>
                      <a:r>
                        <a:rPr sz="1400" b="1" dirty="0"/>
                        <a:t>ct</a:t>
                      </a:r>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b="0" dirty="0" err="1"/>
                        <a:t>Evogam</a:t>
                      </a:r>
                      <a:r>
                        <a:rPr lang="en-AU" sz="1400" dirty="0"/>
                        <a:t>®</a:t>
                      </a:r>
                      <a:endParaRPr sz="1400" b="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3097131"/>
                  </a:ext>
                </a:extLst>
              </a:tr>
              <a:tr h="409017">
                <a:tc>
                  <a:txBody>
                    <a:bodyPr/>
                    <a:lstStyle/>
                    <a:p>
                      <a:pPr marL="104139">
                        <a:lnSpc>
                          <a:spcPct val="100000"/>
                        </a:lnSpc>
                      </a:pPr>
                      <a:r>
                        <a:rPr sz="1400" b="1" dirty="0"/>
                        <a:t>Im</a:t>
                      </a:r>
                      <a:r>
                        <a:rPr sz="1400" b="1" spc="-10" dirty="0"/>
                        <a:t>po</a:t>
                      </a:r>
                      <a:r>
                        <a:rPr sz="1400" b="1" dirty="0"/>
                        <a:t>rt</a:t>
                      </a:r>
                      <a:r>
                        <a:rPr sz="1400" b="1" spc="-10" dirty="0"/>
                        <a:t>e</a:t>
                      </a:r>
                      <a:r>
                        <a:rPr sz="1400" b="1" dirty="0"/>
                        <a:t>d </a:t>
                      </a:r>
                      <a:r>
                        <a:rPr sz="1400" b="1" spc="-5" dirty="0"/>
                        <a:t>SC</a:t>
                      </a:r>
                      <a:r>
                        <a:rPr sz="1400" b="1" dirty="0"/>
                        <a:t>Ig</a:t>
                      </a:r>
                      <a:r>
                        <a:rPr sz="1400" b="1" spc="-5" dirty="0"/>
                        <a:t> </a:t>
                      </a:r>
                      <a:r>
                        <a:rPr sz="1400" b="1" spc="-10" dirty="0"/>
                        <a:t>p</a:t>
                      </a:r>
                      <a:r>
                        <a:rPr sz="1400" b="1" dirty="0"/>
                        <a:t>r</a:t>
                      </a:r>
                      <a:r>
                        <a:rPr sz="1400" b="1" spc="-10" dirty="0"/>
                        <a:t>odu</a:t>
                      </a:r>
                      <a:r>
                        <a:rPr sz="1400" b="1" dirty="0"/>
                        <a:t>cts</a:t>
                      </a:r>
                      <a:endParaRPr sz="1400" b="1"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sz="1400" dirty="0"/>
                        <a:t>H</a:t>
                      </a:r>
                      <a:r>
                        <a:rPr sz="1400" spc="5" dirty="0"/>
                        <a:t>iz</a:t>
                      </a:r>
                      <a:r>
                        <a:rPr sz="1400" dirty="0"/>
                        <a:t>ent</a:t>
                      </a:r>
                      <a:r>
                        <a:rPr sz="1400" spc="-5" dirty="0"/>
                        <a:t>r</a:t>
                      </a:r>
                      <a:r>
                        <a:rPr sz="1400" dirty="0"/>
                        <a:t>a®</a:t>
                      </a:r>
                      <a:r>
                        <a:rPr sz="1400" spc="-5" dirty="0"/>
                        <a:t> </a:t>
                      </a:r>
                      <a:r>
                        <a:rPr sz="1400" dirty="0"/>
                        <a:t>20%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sz="1400" dirty="0"/>
                        <a:t>CSL</a:t>
                      </a:r>
                      <a:r>
                        <a:rPr sz="1400" spc="-65" dirty="0"/>
                        <a:t> </a:t>
                      </a:r>
                      <a:r>
                        <a:rPr sz="1400" dirty="0"/>
                        <a:t>Beh</a:t>
                      </a:r>
                      <a:r>
                        <a:rPr sz="1400" spc="-5" dirty="0"/>
                        <a:t>r</a:t>
                      </a:r>
                      <a:r>
                        <a:rPr sz="1400" spc="5" dirty="0"/>
                        <a:t>i</a:t>
                      </a:r>
                      <a:r>
                        <a:rPr sz="1400" dirty="0"/>
                        <a:t>ng</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704">
                <a:tc>
                  <a:txBody>
                    <a:bodyPr/>
                    <a:lstStyle/>
                    <a:p>
                      <a:pPr marL="104139">
                        <a:lnSpc>
                          <a:spcPct val="100000"/>
                        </a:lnSpc>
                      </a:pPr>
                      <a:endParaRPr lang="en-AU" sz="1400" b="0" i="1" dirty="0">
                        <a:latin typeface="Arial" panose="020B06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139">
                        <a:lnSpc>
                          <a:spcPct val="100000"/>
                        </a:lnSpc>
                      </a:pPr>
                      <a:r>
                        <a:rPr lang="en-AU" sz="1400" dirty="0" err="1"/>
                        <a:t>Cuvitru</a:t>
                      </a:r>
                      <a:r>
                        <a:rPr lang="en-AU" sz="1400" dirty="0"/>
                        <a:t>® 20%</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6839">
                        <a:lnSpc>
                          <a:spcPct val="100000"/>
                        </a:lnSpc>
                      </a:pPr>
                      <a:r>
                        <a:rPr lang="en-AU" sz="1400" dirty="0"/>
                        <a:t>Takeda</a:t>
                      </a:r>
                      <a:endParaRPr sz="1400" dirty="0">
                        <a:latin typeface="Arial"/>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750011"/>
                  </a:ext>
                </a:extLst>
              </a:tr>
            </a:tbl>
          </a:graphicData>
        </a:graphic>
      </p:graphicFrame>
      <p:sp>
        <p:nvSpPr>
          <p:cNvPr id="2" name="TextBox 1">
            <a:extLst>
              <a:ext uri="{FF2B5EF4-FFF2-40B4-BE49-F238E27FC236}">
                <a16:creationId xmlns:a16="http://schemas.microsoft.com/office/drawing/2014/main" id="{A1162524-FF18-5475-0688-1F88418688A4}"/>
              </a:ext>
            </a:extLst>
          </p:cNvPr>
          <p:cNvSpPr txBox="1"/>
          <p:nvPr/>
        </p:nvSpPr>
        <p:spPr>
          <a:xfrm>
            <a:off x="5210958" y="4688195"/>
            <a:ext cx="3870037" cy="276999"/>
          </a:xfrm>
          <a:prstGeom prst="rect">
            <a:avLst/>
          </a:prstGeom>
          <a:noFill/>
        </p:spPr>
        <p:txBody>
          <a:bodyPr wrap="square" rtlCol="0">
            <a:spAutoFit/>
          </a:bodyPr>
          <a:lstStyle/>
          <a:p>
            <a:r>
              <a:rPr lang="en-AU" sz="1200" dirty="0"/>
              <a:t>NBA national product price list July 2022</a:t>
            </a:r>
          </a:p>
        </p:txBody>
      </p:sp>
    </p:spTree>
    <p:extLst>
      <p:ext uri="{BB962C8B-B14F-4D97-AF65-F5344CB8AC3E}">
        <p14:creationId xmlns:p14="http://schemas.microsoft.com/office/powerpoint/2010/main" val="270899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C183D7F6-B498-43B3-948B-1728B52AA6E4}">
                <adec:decorative xmlns:adec="http://schemas.microsoft.com/office/drawing/2017/decorative" val="0"/>
              </a:ext>
            </a:extLst>
          </p:cNvPr>
          <p:cNvSpPr txBox="1">
            <a:spLocks noGrp="1"/>
          </p:cNvSpPr>
          <p:nvPr>
            <p:ph type="title"/>
          </p:nvPr>
        </p:nvSpPr>
        <p:spPr>
          <a:xfrm>
            <a:off x="605117" y="36068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Bl</a:t>
            </a:r>
            <a:r>
              <a:rPr sz="2800" spc="-8" dirty="0"/>
              <a:t>ood</a:t>
            </a:r>
            <a:r>
              <a:rPr sz="2800" spc="-4" dirty="0"/>
              <a:t>S</a:t>
            </a:r>
            <a:r>
              <a:rPr sz="2800" spc="-184" dirty="0"/>
              <a:t>T</a:t>
            </a:r>
            <a:r>
              <a:rPr sz="2800" spc="-4" dirty="0"/>
              <a:t>A</a:t>
            </a:r>
            <a:r>
              <a:rPr sz="2800" dirty="0"/>
              <a:t>R</a:t>
            </a:r>
          </a:p>
        </p:txBody>
      </p:sp>
      <p:sp>
        <p:nvSpPr>
          <p:cNvPr id="2" name="object 2"/>
          <p:cNvSpPr txBox="1"/>
          <p:nvPr/>
        </p:nvSpPr>
        <p:spPr>
          <a:xfrm>
            <a:off x="605117" y="1276755"/>
            <a:ext cx="4073563" cy="3026470"/>
          </a:xfrm>
          <a:prstGeom prst="rect">
            <a:avLst/>
          </a:prstGeom>
        </p:spPr>
        <p:txBody>
          <a:bodyPr vert="horz" wrap="square" lIns="0" tIns="0" rIns="0" bIns="0" rtlCol="0">
            <a:spAutoFit/>
          </a:bodyPr>
          <a:lstStyle/>
          <a:p>
            <a:pPr marL="9525"/>
            <a:r>
              <a:rPr sz="1500" dirty="0">
                <a:latin typeface="Arial"/>
                <a:cs typeface="Arial"/>
              </a:rPr>
              <a:t>W</a:t>
            </a:r>
            <a:r>
              <a:rPr sz="1500" spc="-8" dirty="0">
                <a:latin typeface="Arial"/>
                <a:cs typeface="Arial"/>
              </a:rPr>
              <a:t>h</a:t>
            </a:r>
            <a:r>
              <a:rPr sz="1500" dirty="0">
                <a:latin typeface="Arial"/>
                <a:cs typeface="Arial"/>
              </a:rPr>
              <a:t>o</a:t>
            </a:r>
            <a:r>
              <a:rPr sz="1500" spc="-4" dirty="0">
                <a:latin typeface="Arial"/>
                <a:cs typeface="Arial"/>
              </a:rPr>
              <a:t> </a:t>
            </a:r>
            <a:r>
              <a:rPr sz="1500" spc="-8" dirty="0">
                <a:latin typeface="Arial"/>
                <a:cs typeface="Arial"/>
              </a:rPr>
              <a:t>u</a:t>
            </a:r>
            <a:r>
              <a:rPr sz="1500" dirty="0">
                <a:latin typeface="Arial"/>
                <a:cs typeface="Arial"/>
              </a:rPr>
              <a:t>s</a:t>
            </a:r>
            <a:r>
              <a:rPr sz="1500" spc="-8" dirty="0">
                <a:latin typeface="Arial"/>
                <a:cs typeface="Arial"/>
              </a:rPr>
              <a:t>e</a:t>
            </a:r>
            <a:r>
              <a:rPr sz="1500" dirty="0">
                <a:latin typeface="Arial"/>
                <a:cs typeface="Arial"/>
              </a:rPr>
              <a:t>s</a:t>
            </a:r>
            <a:r>
              <a:rPr sz="1500" spc="4" dirty="0">
                <a:latin typeface="Arial"/>
                <a:cs typeface="Arial"/>
              </a:rPr>
              <a:t> </a:t>
            </a:r>
            <a:r>
              <a:rPr sz="1500" spc="-4" dirty="0">
                <a:latin typeface="Arial"/>
                <a:cs typeface="Arial"/>
              </a:rPr>
              <a:t>Bl</a:t>
            </a:r>
            <a:r>
              <a:rPr sz="1500" spc="-8" dirty="0">
                <a:latin typeface="Arial"/>
                <a:cs typeface="Arial"/>
              </a:rPr>
              <a:t>ood</a:t>
            </a:r>
            <a:r>
              <a:rPr sz="1500" spc="-4" dirty="0">
                <a:latin typeface="Arial"/>
                <a:cs typeface="Arial"/>
              </a:rPr>
              <a:t>S</a:t>
            </a:r>
            <a:r>
              <a:rPr sz="1500" spc="-90" dirty="0">
                <a:latin typeface="Arial"/>
                <a:cs typeface="Arial"/>
              </a:rPr>
              <a:t>T</a:t>
            </a:r>
            <a:r>
              <a:rPr sz="1500" spc="-4" dirty="0">
                <a:latin typeface="Arial"/>
                <a:cs typeface="Arial"/>
              </a:rPr>
              <a:t>AR</a:t>
            </a:r>
            <a:r>
              <a:rPr sz="1500" dirty="0">
                <a:latin typeface="Arial"/>
                <a:cs typeface="Arial"/>
              </a:rPr>
              <a:t>?</a:t>
            </a:r>
          </a:p>
          <a:p>
            <a:pPr marL="138589" marR="384810" indent="-129064">
              <a:spcBef>
                <a:spcPts val="1080"/>
              </a:spcBef>
              <a:buFont typeface="Arial"/>
              <a:buChar char="•"/>
              <a:tabLst>
                <a:tab pos="139065" algn="l"/>
              </a:tabLst>
            </a:pPr>
            <a:r>
              <a:rPr sz="1500" b="1" spc="-4" dirty="0">
                <a:latin typeface="Arial"/>
                <a:cs typeface="Arial"/>
              </a:rPr>
              <a:t>Pr</a:t>
            </a:r>
            <a:r>
              <a:rPr sz="1500" b="1" spc="-8" dirty="0">
                <a:latin typeface="Arial"/>
                <a:cs typeface="Arial"/>
              </a:rPr>
              <a:t>esc</a:t>
            </a:r>
            <a:r>
              <a:rPr sz="1500" b="1" spc="-4" dirty="0">
                <a:latin typeface="Arial"/>
                <a:cs typeface="Arial"/>
              </a:rPr>
              <a:t>r</a:t>
            </a:r>
            <a:r>
              <a:rPr sz="1500" b="1" dirty="0">
                <a:latin typeface="Arial"/>
                <a:cs typeface="Arial"/>
              </a:rPr>
              <a:t>ib</a:t>
            </a:r>
            <a:r>
              <a:rPr sz="1500" b="1" spc="-8" dirty="0">
                <a:latin typeface="Arial"/>
                <a:cs typeface="Arial"/>
              </a:rPr>
              <a:t>e</a:t>
            </a:r>
            <a:r>
              <a:rPr sz="1500" b="1" spc="-4" dirty="0">
                <a:latin typeface="Arial"/>
                <a:cs typeface="Arial"/>
              </a:rPr>
              <a:t>r</a:t>
            </a:r>
            <a:r>
              <a:rPr sz="1500" b="1" dirty="0">
                <a:latin typeface="Arial"/>
                <a:cs typeface="Arial"/>
              </a:rPr>
              <a:t>s</a:t>
            </a:r>
            <a:r>
              <a:rPr sz="1500" b="1" spc="19" dirty="0">
                <a:latin typeface="Arial"/>
                <a:cs typeface="Arial"/>
              </a:rPr>
              <a:t> </a:t>
            </a:r>
            <a:r>
              <a:rPr sz="1500" dirty="0">
                <a:latin typeface="Arial"/>
                <a:cs typeface="Arial"/>
              </a:rPr>
              <a:t>–</a:t>
            </a:r>
            <a:r>
              <a:rPr sz="1500" spc="-4" dirty="0">
                <a:latin typeface="Arial"/>
                <a:cs typeface="Arial"/>
              </a:rPr>
              <a:t> </a:t>
            </a:r>
            <a:r>
              <a:rPr lang="en-AU" sz="1500" spc="-4" dirty="0">
                <a:latin typeface="Arial"/>
                <a:cs typeface="Arial"/>
              </a:rPr>
              <a:t>request authorisation for access to government funded Ig for patient treatment</a:t>
            </a:r>
            <a:endParaRPr sz="1500" dirty="0">
              <a:latin typeface="Arial"/>
              <a:cs typeface="Arial"/>
            </a:endParaRPr>
          </a:p>
          <a:p>
            <a:pPr marL="138589" marR="90964" indent="-129064">
              <a:spcBef>
                <a:spcPts val="900"/>
              </a:spcBef>
              <a:buFont typeface="Arial"/>
              <a:buChar char="•"/>
              <a:tabLst>
                <a:tab pos="139065" algn="l"/>
              </a:tabLst>
            </a:pPr>
            <a:r>
              <a:rPr sz="1500" b="1" spc="-41" dirty="0">
                <a:latin typeface="Arial"/>
                <a:cs typeface="Arial"/>
              </a:rPr>
              <a:t>A</a:t>
            </a:r>
            <a:r>
              <a:rPr sz="1500" b="1" dirty="0">
                <a:latin typeface="Arial"/>
                <a:cs typeface="Arial"/>
              </a:rPr>
              <a:t>utho</a:t>
            </a:r>
            <a:r>
              <a:rPr sz="1500" b="1" spc="-4" dirty="0">
                <a:latin typeface="Arial"/>
                <a:cs typeface="Arial"/>
              </a:rPr>
              <a:t>r</a:t>
            </a:r>
            <a:r>
              <a:rPr sz="1500" b="1" dirty="0">
                <a:latin typeface="Arial"/>
                <a:cs typeface="Arial"/>
              </a:rPr>
              <a:t>i</a:t>
            </a:r>
            <a:r>
              <a:rPr sz="1500" b="1" spc="-4" dirty="0">
                <a:latin typeface="Arial"/>
                <a:cs typeface="Arial"/>
              </a:rPr>
              <a:t>ser</a:t>
            </a:r>
            <a:r>
              <a:rPr sz="1500" b="1" dirty="0">
                <a:latin typeface="Arial"/>
                <a:cs typeface="Arial"/>
              </a:rPr>
              <a:t>s</a:t>
            </a:r>
            <a:r>
              <a:rPr sz="1500" b="1" spc="34" dirty="0">
                <a:latin typeface="Arial"/>
                <a:cs typeface="Arial"/>
              </a:rPr>
              <a:t> </a:t>
            </a:r>
            <a:r>
              <a:rPr sz="1500" dirty="0">
                <a:latin typeface="Arial"/>
                <a:cs typeface="Arial"/>
              </a:rPr>
              <a:t>–</a:t>
            </a:r>
            <a:r>
              <a:rPr sz="1500" spc="-4" dirty="0">
                <a:latin typeface="Arial"/>
                <a:cs typeface="Arial"/>
              </a:rPr>
              <a:t> </a:t>
            </a:r>
            <a:r>
              <a:rPr sz="1500" dirty="0">
                <a:latin typeface="Arial"/>
                <a:cs typeface="Arial"/>
              </a:rPr>
              <a:t>s</a:t>
            </a:r>
            <a:r>
              <a:rPr sz="1500" spc="-8" dirty="0">
                <a:latin typeface="Arial"/>
                <a:cs typeface="Arial"/>
              </a:rPr>
              <a:t>pe</a:t>
            </a:r>
            <a:r>
              <a:rPr sz="1500" dirty="0">
                <a:latin typeface="Arial"/>
                <a:cs typeface="Arial"/>
              </a:rPr>
              <a:t>c</a:t>
            </a:r>
            <a:r>
              <a:rPr sz="1500" spc="-4" dirty="0">
                <a:latin typeface="Arial"/>
                <a:cs typeface="Arial"/>
              </a:rPr>
              <a:t>i</a:t>
            </a:r>
            <a:r>
              <a:rPr sz="1500" dirty="0">
                <a:latin typeface="Arial"/>
                <a:cs typeface="Arial"/>
              </a:rPr>
              <a:t>f</a:t>
            </a:r>
            <a:r>
              <a:rPr sz="1500" spc="-4" dirty="0">
                <a:latin typeface="Arial"/>
                <a:cs typeface="Arial"/>
              </a:rPr>
              <a:t>i</a:t>
            </a:r>
            <a:r>
              <a:rPr sz="1500" spc="-8" dirty="0">
                <a:latin typeface="Arial"/>
                <a:cs typeface="Arial"/>
              </a:rPr>
              <a:t>e</a:t>
            </a:r>
            <a:r>
              <a:rPr sz="1500" dirty="0">
                <a:latin typeface="Arial"/>
                <a:cs typeface="Arial"/>
              </a:rPr>
              <a:t>d</a:t>
            </a:r>
            <a:r>
              <a:rPr sz="1500" spc="15" dirty="0">
                <a:latin typeface="Arial"/>
                <a:cs typeface="Arial"/>
              </a:rPr>
              <a:t> </a:t>
            </a:r>
            <a:r>
              <a:rPr sz="1500" dirty="0">
                <a:latin typeface="Arial"/>
                <a:cs typeface="Arial"/>
              </a:rPr>
              <a:t>st</a:t>
            </a:r>
            <a:r>
              <a:rPr sz="1500" spc="-8" dirty="0">
                <a:latin typeface="Arial"/>
                <a:cs typeface="Arial"/>
              </a:rPr>
              <a:t>a</a:t>
            </a:r>
            <a:r>
              <a:rPr sz="1500" spc="-26" dirty="0">
                <a:latin typeface="Arial"/>
                <a:cs typeface="Arial"/>
              </a:rPr>
              <a:t>f</a:t>
            </a:r>
            <a:r>
              <a:rPr sz="1500" dirty="0">
                <a:latin typeface="Arial"/>
                <a:cs typeface="Arial"/>
              </a:rPr>
              <a:t>f </a:t>
            </a:r>
            <a:r>
              <a:rPr sz="1500" spc="-8" dirty="0">
                <a:latin typeface="Arial"/>
                <a:cs typeface="Arial"/>
              </a:rPr>
              <a:t>o</a:t>
            </a:r>
            <a:r>
              <a:rPr sz="1500" dirty="0">
                <a:latin typeface="Arial"/>
                <a:cs typeface="Arial"/>
              </a:rPr>
              <a:t>f</a:t>
            </a:r>
            <a:r>
              <a:rPr sz="1500" spc="4" dirty="0">
                <a:latin typeface="Arial"/>
                <a:cs typeface="Arial"/>
              </a:rPr>
              <a:t> </a:t>
            </a:r>
            <a:r>
              <a:rPr sz="1500" dirty="0">
                <a:latin typeface="Arial"/>
                <a:cs typeface="Arial"/>
              </a:rPr>
              <a:t>t</a:t>
            </a:r>
            <a:r>
              <a:rPr sz="1500" spc="-8" dirty="0">
                <a:latin typeface="Arial"/>
                <a:cs typeface="Arial"/>
              </a:rPr>
              <a:t>h</a:t>
            </a:r>
            <a:r>
              <a:rPr sz="1500" dirty="0">
                <a:latin typeface="Arial"/>
                <a:cs typeface="Arial"/>
              </a:rPr>
              <a:t>e</a:t>
            </a:r>
            <a:r>
              <a:rPr sz="1500" spc="-83" dirty="0">
                <a:latin typeface="Arial"/>
                <a:cs typeface="Arial"/>
              </a:rPr>
              <a:t> </a:t>
            </a:r>
            <a:r>
              <a:rPr sz="1500" spc="-4" dirty="0">
                <a:latin typeface="Arial"/>
                <a:cs typeface="Arial"/>
              </a:rPr>
              <a:t>A</a:t>
            </a:r>
            <a:r>
              <a:rPr sz="1500" spc="-8" dirty="0">
                <a:latin typeface="Arial"/>
                <a:cs typeface="Arial"/>
              </a:rPr>
              <a:t>u</a:t>
            </a:r>
            <a:r>
              <a:rPr sz="1500" dirty="0">
                <a:latin typeface="Arial"/>
                <a:cs typeface="Arial"/>
              </a:rPr>
              <a:t>str</a:t>
            </a:r>
            <a:r>
              <a:rPr sz="1500" spc="-8" dirty="0">
                <a:latin typeface="Arial"/>
                <a:cs typeface="Arial"/>
              </a:rPr>
              <a:t>a</a:t>
            </a:r>
            <a:r>
              <a:rPr sz="1500" spc="-4" dirty="0">
                <a:latin typeface="Arial"/>
                <a:cs typeface="Arial"/>
              </a:rPr>
              <a:t>li</a:t>
            </a:r>
            <a:r>
              <a:rPr sz="1500" spc="-8" dirty="0">
                <a:latin typeface="Arial"/>
                <a:cs typeface="Arial"/>
              </a:rPr>
              <a:t>a</a:t>
            </a:r>
            <a:r>
              <a:rPr sz="1500" dirty="0">
                <a:latin typeface="Arial"/>
                <a:cs typeface="Arial"/>
              </a:rPr>
              <a:t>n</a:t>
            </a:r>
            <a:r>
              <a:rPr sz="1500" spc="15" dirty="0">
                <a:latin typeface="Arial"/>
                <a:cs typeface="Arial"/>
              </a:rPr>
              <a:t> </a:t>
            </a:r>
            <a:r>
              <a:rPr sz="1500" spc="-4" dirty="0">
                <a:latin typeface="Arial"/>
                <a:cs typeface="Arial"/>
              </a:rPr>
              <a:t>R</a:t>
            </a:r>
            <a:r>
              <a:rPr sz="1500" spc="-8" dirty="0">
                <a:latin typeface="Arial"/>
                <a:cs typeface="Arial"/>
              </a:rPr>
              <a:t>e</a:t>
            </a:r>
            <a:r>
              <a:rPr sz="1500" dirty="0">
                <a:latin typeface="Arial"/>
                <a:cs typeface="Arial"/>
              </a:rPr>
              <a:t>d</a:t>
            </a:r>
            <a:r>
              <a:rPr sz="1500" spc="-4" dirty="0">
                <a:latin typeface="Arial"/>
                <a:cs typeface="Arial"/>
              </a:rPr>
              <a:t> C</a:t>
            </a:r>
            <a:r>
              <a:rPr sz="1500" dirty="0">
                <a:latin typeface="Arial"/>
                <a:cs typeface="Arial"/>
              </a:rPr>
              <a:t>r</a:t>
            </a:r>
            <a:r>
              <a:rPr sz="1500" spc="-8" dirty="0">
                <a:latin typeface="Arial"/>
                <a:cs typeface="Arial"/>
              </a:rPr>
              <a:t>o</a:t>
            </a:r>
            <a:r>
              <a:rPr sz="1500" dirty="0">
                <a:latin typeface="Arial"/>
                <a:cs typeface="Arial"/>
              </a:rPr>
              <a:t>ss </a:t>
            </a:r>
            <a:r>
              <a:rPr lang="en-AU" sz="1500" dirty="0">
                <a:latin typeface="Arial"/>
                <a:cs typeface="Arial"/>
              </a:rPr>
              <a:t>Lifeblood; authorise initial and continuing access</a:t>
            </a:r>
            <a:endParaRPr sz="1500" dirty="0">
              <a:latin typeface="Arial"/>
              <a:cs typeface="Arial"/>
            </a:endParaRPr>
          </a:p>
          <a:p>
            <a:pPr marL="138589" marR="4763" indent="-129064">
              <a:spcBef>
                <a:spcPts val="900"/>
              </a:spcBef>
              <a:buFont typeface="Arial"/>
              <a:buChar char="•"/>
              <a:tabLst>
                <a:tab pos="139065" algn="l"/>
              </a:tabLst>
            </a:pPr>
            <a:r>
              <a:rPr sz="1500" b="1" spc="-4" dirty="0">
                <a:latin typeface="Arial"/>
                <a:cs typeface="Arial"/>
              </a:rPr>
              <a:t>N</a:t>
            </a:r>
            <a:r>
              <a:rPr sz="1500" b="1" dirty="0">
                <a:latin typeface="Arial"/>
                <a:cs typeface="Arial"/>
              </a:rPr>
              <a:t>u</a:t>
            </a:r>
            <a:r>
              <a:rPr sz="1500" b="1" spc="-4" dirty="0">
                <a:latin typeface="Arial"/>
                <a:cs typeface="Arial"/>
              </a:rPr>
              <a:t>r</a:t>
            </a:r>
            <a:r>
              <a:rPr sz="1500" b="1" spc="-8" dirty="0">
                <a:latin typeface="Arial"/>
                <a:cs typeface="Arial"/>
              </a:rPr>
              <a:t>se</a:t>
            </a:r>
            <a:r>
              <a:rPr sz="1500" b="1" dirty="0">
                <a:latin typeface="Arial"/>
                <a:cs typeface="Arial"/>
              </a:rPr>
              <a:t>s</a:t>
            </a:r>
            <a:r>
              <a:rPr sz="1500" b="1" spc="8" dirty="0">
                <a:latin typeface="Arial"/>
                <a:cs typeface="Arial"/>
              </a:rPr>
              <a:t> </a:t>
            </a:r>
            <a:r>
              <a:rPr sz="1500" dirty="0">
                <a:latin typeface="Arial"/>
                <a:cs typeface="Arial"/>
              </a:rPr>
              <a:t>–</a:t>
            </a:r>
            <a:r>
              <a:rPr sz="1500" spc="-4" dirty="0">
                <a:latin typeface="Arial"/>
                <a:cs typeface="Arial"/>
              </a:rPr>
              <a:t> </a:t>
            </a:r>
            <a:r>
              <a:rPr lang="en-AU" sz="1500" spc="-30" dirty="0">
                <a:latin typeface="Arial"/>
                <a:cs typeface="Arial"/>
              </a:rPr>
              <a:t>coordinate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ent </a:t>
            </a:r>
            <a:r>
              <a:rPr sz="1500" dirty="0">
                <a:latin typeface="Arial"/>
                <a:cs typeface="Arial"/>
              </a:rPr>
              <a:t>tr</a:t>
            </a:r>
            <a:r>
              <a:rPr sz="1500" spc="-8" dirty="0">
                <a:latin typeface="Arial"/>
                <a:cs typeface="Arial"/>
              </a:rPr>
              <a:t>ea</a:t>
            </a:r>
            <a:r>
              <a:rPr sz="1500" dirty="0">
                <a:latin typeface="Arial"/>
                <a:cs typeface="Arial"/>
              </a:rPr>
              <a:t>tm</a:t>
            </a:r>
            <a:r>
              <a:rPr sz="1500" spc="-8" dirty="0">
                <a:latin typeface="Arial"/>
                <a:cs typeface="Arial"/>
              </a:rPr>
              <a:t>en</a:t>
            </a:r>
            <a:r>
              <a:rPr sz="1500" dirty="0">
                <a:latin typeface="Arial"/>
                <a:cs typeface="Arial"/>
              </a:rPr>
              <a:t>ts</a:t>
            </a:r>
          </a:p>
          <a:p>
            <a:pPr marL="138589" marR="3810" indent="-129064">
              <a:spcBef>
                <a:spcPts val="900"/>
              </a:spcBef>
              <a:buFont typeface="Arial"/>
              <a:buChar char="•"/>
              <a:tabLst>
                <a:tab pos="139065" algn="l"/>
              </a:tabLst>
            </a:pPr>
            <a:r>
              <a:rPr sz="1500" b="1" spc="-4" dirty="0">
                <a:latin typeface="Arial"/>
                <a:cs typeface="Arial"/>
              </a:rPr>
              <a:t>D</a:t>
            </a:r>
            <a:r>
              <a:rPr sz="1500" b="1" dirty="0">
                <a:latin typeface="Arial"/>
                <a:cs typeface="Arial"/>
              </a:rPr>
              <a:t>i</a:t>
            </a:r>
            <a:r>
              <a:rPr sz="1500" b="1" spc="-8" dirty="0">
                <a:latin typeface="Arial"/>
                <a:cs typeface="Arial"/>
              </a:rPr>
              <a:t>s</a:t>
            </a:r>
            <a:r>
              <a:rPr sz="1500" b="1" dirty="0">
                <a:latin typeface="Arial"/>
                <a:cs typeface="Arial"/>
              </a:rPr>
              <a:t>p</a:t>
            </a:r>
            <a:r>
              <a:rPr sz="1500" b="1" spc="-8" dirty="0">
                <a:latin typeface="Arial"/>
                <a:cs typeface="Arial"/>
              </a:rPr>
              <a:t>e</a:t>
            </a:r>
            <a:r>
              <a:rPr sz="1500" b="1" dirty="0">
                <a:latin typeface="Arial"/>
                <a:cs typeface="Arial"/>
              </a:rPr>
              <a:t>n</a:t>
            </a:r>
            <a:r>
              <a:rPr sz="1500" b="1" spc="-8" dirty="0">
                <a:latin typeface="Arial"/>
                <a:cs typeface="Arial"/>
              </a:rPr>
              <a:t>se</a:t>
            </a:r>
            <a:r>
              <a:rPr sz="1500" b="1" spc="-4" dirty="0">
                <a:latin typeface="Arial"/>
                <a:cs typeface="Arial"/>
              </a:rPr>
              <a:t>r</a:t>
            </a:r>
            <a:r>
              <a:rPr sz="1500" b="1" dirty="0">
                <a:latin typeface="Arial"/>
                <a:cs typeface="Arial"/>
              </a:rPr>
              <a:t>s</a:t>
            </a:r>
            <a:r>
              <a:rPr sz="1500" b="1" spc="8" dirty="0">
                <a:latin typeface="Arial"/>
                <a:cs typeface="Arial"/>
              </a:rPr>
              <a:t> </a:t>
            </a:r>
            <a:r>
              <a:rPr sz="1500" dirty="0">
                <a:latin typeface="Arial"/>
                <a:cs typeface="Arial"/>
              </a:rPr>
              <a:t>–</a:t>
            </a:r>
            <a:r>
              <a:rPr lang="en-AU" sz="1500" dirty="0">
                <a:latin typeface="Arial"/>
                <a:cs typeface="Arial"/>
              </a:rPr>
              <a:t> </a:t>
            </a:r>
            <a:r>
              <a:rPr sz="1500" dirty="0" err="1">
                <a:latin typeface="Arial"/>
                <a:cs typeface="Arial"/>
              </a:rPr>
              <a:t>m</a:t>
            </a:r>
            <a:r>
              <a:rPr sz="1500" spc="-8" dirty="0" err="1">
                <a:latin typeface="Arial"/>
                <a:cs typeface="Arial"/>
              </a:rPr>
              <a:t>anag</a:t>
            </a:r>
            <a:r>
              <a:rPr lang="en-AU" sz="1500" spc="-8" dirty="0">
                <a:latin typeface="Arial"/>
                <a:cs typeface="Arial"/>
              </a:rPr>
              <a:t>e</a:t>
            </a:r>
            <a:r>
              <a:rPr sz="1500" spc="15" dirty="0">
                <a:latin typeface="Arial"/>
                <a:cs typeface="Arial"/>
              </a:rPr>
              <a:t> </a:t>
            </a:r>
            <a:r>
              <a:rPr sz="1500" spc="-4" dirty="0">
                <a:latin typeface="Arial"/>
                <a:cs typeface="Arial"/>
              </a:rPr>
              <a:t>i</a:t>
            </a:r>
            <a:r>
              <a:rPr sz="1500" spc="-8" dirty="0">
                <a:latin typeface="Arial"/>
                <a:cs typeface="Arial"/>
              </a:rPr>
              <a:t>n</a:t>
            </a:r>
            <a:r>
              <a:rPr sz="1500" dirty="0">
                <a:latin typeface="Arial"/>
                <a:cs typeface="Arial"/>
              </a:rPr>
              <a:t>v</a:t>
            </a:r>
            <a:r>
              <a:rPr sz="1500" spc="-8" dirty="0">
                <a:latin typeface="Arial"/>
                <a:cs typeface="Arial"/>
              </a:rPr>
              <a:t>en</a:t>
            </a:r>
            <a:r>
              <a:rPr sz="1500" dirty="0">
                <a:latin typeface="Arial"/>
                <a:cs typeface="Arial"/>
              </a:rPr>
              <a:t>t</a:t>
            </a:r>
            <a:r>
              <a:rPr sz="1500" spc="-8" dirty="0">
                <a:latin typeface="Arial"/>
                <a:cs typeface="Arial"/>
              </a:rPr>
              <a:t>o</a:t>
            </a:r>
            <a:r>
              <a:rPr sz="1500" dirty="0">
                <a:latin typeface="Arial"/>
                <a:cs typeface="Arial"/>
              </a:rPr>
              <a:t>r</a:t>
            </a:r>
            <a:r>
              <a:rPr sz="1500" spc="-120" dirty="0">
                <a:latin typeface="Arial"/>
                <a:cs typeface="Arial"/>
              </a:rPr>
              <a:t>y</a:t>
            </a:r>
            <a:r>
              <a:rPr sz="1500" dirty="0">
                <a:latin typeface="Arial"/>
                <a:cs typeface="Arial"/>
              </a:rPr>
              <a:t>,</a:t>
            </a:r>
            <a:r>
              <a:rPr sz="1500" spc="30" dirty="0">
                <a:latin typeface="Arial"/>
                <a:cs typeface="Arial"/>
              </a:rPr>
              <a:t> </a:t>
            </a:r>
            <a:r>
              <a:rPr sz="1500" spc="-8" dirty="0">
                <a:latin typeface="Arial"/>
                <a:cs typeface="Arial"/>
              </a:rPr>
              <a:t>o</a:t>
            </a:r>
            <a:r>
              <a:rPr sz="1500" dirty="0">
                <a:latin typeface="Arial"/>
                <a:cs typeface="Arial"/>
              </a:rPr>
              <a:t>r</a:t>
            </a:r>
            <a:r>
              <a:rPr sz="1500" spc="-8" dirty="0">
                <a:latin typeface="Arial"/>
                <a:cs typeface="Arial"/>
              </a:rPr>
              <a:t>de</a:t>
            </a:r>
            <a:r>
              <a:rPr sz="1500" dirty="0">
                <a:latin typeface="Arial"/>
                <a:cs typeface="Arial"/>
              </a:rPr>
              <a:t>r</a:t>
            </a:r>
            <a:r>
              <a:rPr sz="1500" spc="-8" dirty="0">
                <a:latin typeface="Arial"/>
                <a:cs typeface="Arial"/>
              </a:rPr>
              <a:t> p</a:t>
            </a:r>
            <a:r>
              <a:rPr sz="1500" dirty="0">
                <a:latin typeface="Arial"/>
                <a:cs typeface="Arial"/>
              </a:rPr>
              <a:t>r</a:t>
            </a:r>
            <a:r>
              <a:rPr sz="1500" spc="-8" dirty="0">
                <a:latin typeface="Arial"/>
                <a:cs typeface="Arial"/>
              </a:rPr>
              <a:t>odu</a:t>
            </a:r>
            <a:r>
              <a:rPr sz="1500" dirty="0">
                <a:latin typeface="Arial"/>
                <a:cs typeface="Arial"/>
              </a:rPr>
              <a:t>cts</a:t>
            </a:r>
            <a:r>
              <a:rPr sz="1500" spc="11" dirty="0">
                <a:latin typeface="Arial"/>
                <a:cs typeface="Arial"/>
              </a:rPr>
              <a:t> </a:t>
            </a:r>
            <a:r>
              <a:rPr sz="1500" spc="-8" dirty="0">
                <a:latin typeface="Arial"/>
                <a:cs typeface="Arial"/>
              </a:rPr>
              <a:t>an</a:t>
            </a:r>
            <a:r>
              <a:rPr sz="1500" dirty="0">
                <a:latin typeface="Arial"/>
                <a:cs typeface="Arial"/>
              </a:rPr>
              <a:t>d</a:t>
            </a:r>
            <a:r>
              <a:rPr sz="1500" spc="-4" dirty="0">
                <a:latin typeface="Arial"/>
                <a:cs typeface="Arial"/>
              </a:rPr>
              <a:t> </a:t>
            </a:r>
            <a:r>
              <a:rPr sz="1500" spc="-8" dirty="0" err="1">
                <a:latin typeface="Arial"/>
                <a:cs typeface="Arial"/>
              </a:rPr>
              <a:t>d</a:t>
            </a:r>
            <a:r>
              <a:rPr sz="1500" spc="-4" dirty="0" err="1">
                <a:latin typeface="Arial"/>
                <a:cs typeface="Arial"/>
              </a:rPr>
              <a:t>i</a:t>
            </a:r>
            <a:r>
              <a:rPr sz="1500" dirty="0" err="1">
                <a:latin typeface="Arial"/>
                <a:cs typeface="Arial"/>
              </a:rPr>
              <a:t>s</a:t>
            </a:r>
            <a:r>
              <a:rPr sz="1500" spc="-8" dirty="0" err="1">
                <a:latin typeface="Arial"/>
                <a:cs typeface="Arial"/>
              </a:rPr>
              <a:t>pen</a:t>
            </a:r>
            <a:r>
              <a:rPr sz="1500" dirty="0" err="1">
                <a:latin typeface="Arial"/>
                <a:cs typeface="Arial"/>
              </a:rPr>
              <a:t>s</a:t>
            </a:r>
            <a:r>
              <a:rPr lang="en-AU" sz="1500" dirty="0">
                <a:latin typeface="Arial"/>
                <a:cs typeface="Arial"/>
              </a:rPr>
              <a:t>e</a:t>
            </a:r>
            <a:r>
              <a:rPr sz="1500" spc="23" dirty="0">
                <a:latin typeface="Arial"/>
                <a:cs typeface="Arial"/>
              </a:rPr>
              <a:t> </a:t>
            </a:r>
            <a:r>
              <a:rPr sz="1500" dirty="0">
                <a:latin typeface="Arial"/>
                <a:cs typeface="Arial"/>
              </a:rPr>
              <a:t>t</a:t>
            </a:r>
            <a:r>
              <a:rPr sz="1500" spc="-8" dirty="0">
                <a:latin typeface="Arial"/>
                <a:cs typeface="Arial"/>
              </a:rPr>
              <a:t>he </a:t>
            </a:r>
            <a:r>
              <a:rPr sz="1500" dirty="0">
                <a:latin typeface="Arial"/>
                <a:cs typeface="Arial"/>
              </a:rPr>
              <a:t>c</a:t>
            </a:r>
            <a:r>
              <a:rPr sz="1500" spc="-8" dirty="0">
                <a:latin typeface="Arial"/>
                <a:cs typeface="Arial"/>
              </a:rPr>
              <a:t>o</a:t>
            </a:r>
            <a:r>
              <a:rPr sz="1500" dirty="0">
                <a:latin typeface="Arial"/>
                <a:cs typeface="Arial"/>
              </a:rPr>
              <a:t>rr</a:t>
            </a:r>
            <a:r>
              <a:rPr sz="1500" spc="-8" dirty="0">
                <a:latin typeface="Arial"/>
                <a:cs typeface="Arial"/>
              </a:rPr>
              <a:t>e</a:t>
            </a:r>
            <a:r>
              <a:rPr sz="1500" dirty="0">
                <a:latin typeface="Arial"/>
                <a:cs typeface="Arial"/>
              </a:rPr>
              <a:t>ct</a:t>
            </a:r>
            <a:r>
              <a:rPr sz="1500" spc="4" dirty="0">
                <a:latin typeface="Arial"/>
                <a:cs typeface="Arial"/>
              </a:rPr>
              <a:t> </a:t>
            </a:r>
            <a:r>
              <a:rPr sz="1500" spc="-8" dirty="0">
                <a:latin typeface="Arial"/>
                <a:cs typeface="Arial"/>
              </a:rPr>
              <a:t>p</a:t>
            </a:r>
            <a:r>
              <a:rPr sz="1500" dirty="0">
                <a:latin typeface="Arial"/>
                <a:cs typeface="Arial"/>
              </a:rPr>
              <a:t>r</a:t>
            </a:r>
            <a:r>
              <a:rPr sz="1500" spc="-8" dirty="0">
                <a:latin typeface="Arial"/>
                <a:cs typeface="Arial"/>
              </a:rPr>
              <a:t>odu</a:t>
            </a:r>
            <a:r>
              <a:rPr sz="1500" dirty="0">
                <a:latin typeface="Arial"/>
                <a:cs typeface="Arial"/>
              </a:rPr>
              <a:t>cts</a:t>
            </a:r>
            <a:r>
              <a:rPr sz="1500" spc="11" dirty="0">
                <a:latin typeface="Arial"/>
                <a:cs typeface="Arial"/>
              </a:rPr>
              <a:t> </a:t>
            </a:r>
            <a:r>
              <a:rPr sz="1500" dirty="0">
                <a:latin typeface="Arial"/>
                <a:cs typeface="Arial"/>
              </a:rPr>
              <a:t>to</a:t>
            </a:r>
            <a:r>
              <a:rPr sz="1500" spc="-11" dirty="0">
                <a:latin typeface="Arial"/>
                <a:cs typeface="Arial"/>
              </a:rPr>
              <a:t> </a:t>
            </a:r>
            <a:r>
              <a:rPr sz="1500" spc="-8" dirty="0">
                <a:latin typeface="Arial"/>
                <a:cs typeface="Arial"/>
              </a:rPr>
              <a:t>au</a:t>
            </a:r>
            <a:r>
              <a:rPr sz="1500" dirty="0">
                <a:latin typeface="Arial"/>
                <a:cs typeface="Arial"/>
              </a:rPr>
              <a:t>t</a:t>
            </a:r>
            <a:r>
              <a:rPr sz="1500" spc="-8" dirty="0">
                <a:latin typeface="Arial"/>
                <a:cs typeface="Arial"/>
              </a:rPr>
              <a:t>ho</a:t>
            </a:r>
            <a:r>
              <a:rPr sz="1500" dirty="0">
                <a:latin typeface="Arial"/>
                <a:cs typeface="Arial"/>
              </a:rPr>
              <a:t>r</a:t>
            </a:r>
            <a:r>
              <a:rPr sz="1500" spc="-4" dirty="0">
                <a:latin typeface="Arial"/>
                <a:cs typeface="Arial"/>
              </a:rPr>
              <a:t>i</a:t>
            </a:r>
            <a:r>
              <a:rPr sz="1500" dirty="0">
                <a:latin typeface="Arial"/>
                <a:cs typeface="Arial"/>
              </a:rPr>
              <a:t>s</a:t>
            </a:r>
            <a:r>
              <a:rPr sz="1500" spc="-8" dirty="0">
                <a:latin typeface="Arial"/>
                <a:cs typeface="Arial"/>
              </a:rPr>
              <a:t>ed 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a:t>
            </a:r>
          </a:p>
        </p:txBody>
      </p:sp>
      <p:sp>
        <p:nvSpPr>
          <p:cNvPr id="4" name="object 4" descr="A picture of the Blood Star application from a prescribers perspective."/>
          <p:cNvSpPr/>
          <p:nvPr/>
        </p:nvSpPr>
        <p:spPr>
          <a:xfrm>
            <a:off x="5045173" y="1276755"/>
            <a:ext cx="3771167" cy="288674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392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11481" y="343001"/>
            <a:ext cx="8505825" cy="371897"/>
          </a:xfrm>
          <a:prstGeom prst="rect">
            <a:avLst/>
          </a:prstGeom>
        </p:spPr>
        <p:txBody>
          <a:bodyPr vert="horz" wrap="square" lIns="0" tIns="0" rIns="0" bIns="0" numCol="1" rtlCol="0" anchor="ctr" anchorCtr="0" compatLnSpc="1">
            <a:prstTxWarp prst="textNoShape">
              <a:avLst/>
            </a:prstTxWarp>
            <a:spAutoFit/>
          </a:bodyPr>
          <a:lstStyle/>
          <a:p>
            <a:pPr marL="9525">
              <a:lnSpc>
                <a:spcPts val="2858"/>
              </a:lnSpc>
            </a:pPr>
            <a:r>
              <a:rPr sz="2800" spc="-4" dirty="0"/>
              <a:t>Bl</a:t>
            </a:r>
            <a:r>
              <a:rPr sz="2800" spc="-8" dirty="0"/>
              <a:t>ood</a:t>
            </a:r>
            <a:r>
              <a:rPr sz="2800" spc="-4" dirty="0"/>
              <a:t>S</a:t>
            </a:r>
            <a:r>
              <a:rPr sz="2800" spc="-184" dirty="0"/>
              <a:t>T</a:t>
            </a:r>
            <a:r>
              <a:rPr sz="2800" spc="-4" dirty="0"/>
              <a:t>A</a:t>
            </a:r>
            <a:r>
              <a:rPr sz="2800" dirty="0"/>
              <a:t>R –</a:t>
            </a:r>
            <a:r>
              <a:rPr sz="2800" spc="-8" dirty="0"/>
              <a:t> </a:t>
            </a:r>
            <a:r>
              <a:rPr sz="2800" spc="4" dirty="0"/>
              <a:t>v</a:t>
            </a:r>
            <a:r>
              <a:rPr sz="2800" spc="-4" dirty="0"/>
              <a:t>i</a:t>
            </a:r>
            <a:r>
              <a:rPr sz="2800" spc="-8" dirty="0"/>
              <a:t>e</a:t>
            </a:r>
            <a:r>
              <a:rPr sz="2800" dirty="0"/>
              <a:t>w</a:t>
            </a:r>
            <a:r>
              <a:rPr sz="2800" spc="-11" dirty="0"/>
              <a:t> </a:t>
            </a:r>
            <a:r>
              <a:rPr sz="2800" spc="-8" dirty="0"/>
              <a:t>au</a:t>
            </a:r>
            <a:r>
              <a:rPr sz="2800" spc="-4" dirty="0"/>
              <a:t>t</a:t>
            </a:r>
            <a:r>
              <a:rPr sz="2800" spc="-8" dirty="0"/>
              <a:t>ho</a:t>
            </a:r>
            <a:r>
              <a:rPr sz="2800" dirty="0"/>
              <a:t>r</a:t>
            </a:r>
            <a:r>
              <a:rPr sz="2800" spc="-4" dirty="0"/>
              <a:t>i</a:t>
            </a:r>
            <a:r>
              <a:rPr sz="2800" spc="4" dirty="0"/>
              <a:t>s</a:t>
            </a:r>
            <a:r>
              <a:rPr sz="2800" spc="-8" dirty="0"/>
              <a:t>a</a:t>
            </a:r>
            <a:r>
              <a:rPr sz="2800" spc="-4" dirty="0"/>
              <a:t>ti</a:t>
            </a:r>
            <a:r>
              <a:rPr sz="2800" spc="-8" dirty="0"/>
              <a:t>on</a:t>
            </a:r>
          </a:p>
        </p:txBody>
      </p:sp>
      <p:sp>
        <p:nvSpPr>
          <p:cNvPr id="2" name="object 2" descr="The Blood Star application showing an example of a patient authorisation record. "/>
          <p:cNvSpPr txBox="1"/>
          <p:nvPr/>
        </p:nvSpPr>
        <p:spPr>
          <a:xfrm>
            <a:off x="227064" y="1205587"/>
            <a:ext cx="5320808" cy="3123932"/>
          </a:xfrm>
          <a:prstGeom prst="rect">
            <a:avLst/>
          </a:prstGeom>
        </p:spPr>
        <p:txBody>
          <a:bodyPr vert="horz" wrap="square" lIns="0" tIns="0" rIns="0" bIns="0" rtlCol="0">
            <a:spAutoFit/>
          </a:bodyPr>
          <a:lstStyle/>
          <a:p>
            <a:pPr marL="9525" marR="3810"/>
            <a:r>
              <a:rPr lang="en-AU" sz="1500" i="1" spc="-4" dirty="0">
                <a:latin typeface="Arial"/>
                <a:cs typeface="Arial"/>
              </a:rPr>
              <a:t>V</a:t>
            </a:r>
            <a:r>
              <a:rPr sz="1500" i="1" spc="-4" dirty="0" err="1">
                <a:latin typeface="Arial"/>
                <a:cs typeface="Arial"/>
              </a:rPr>
              <a:t>i</a:t>
            </a:r>
            <a:r>
              <a:rPr sz="1500" i="1" spc="-8" dirty="0" err="1">
                <a:latin typeface="Arial"/>
                <a:cs typeface="Arial"/>
              </a:rPr>
              <a:t>e</a:t>
            </a:r>
            <a:r>
              <a:rPr sz="1500" i="1" dirty="0" err="1">
                <a:latin typeface="Arial"/>
                <a:cs typeface="Arial"/>
              </a:rPr>
              <a:t>w</a:t>
            </a:r>
            <a:r>
              <a:rPr sz="1500" i="1" spc="8" dirty="0">
                <a:latin typeface="Arial"/>
                <a:cs typeface="Arial"/>
              </a:rPr>
              <a:t> </a:t>
            </a:r>
            <a:r>
              <a:rPr sz="1500" i="1" spc="-8" dirty="0" err="1">
                <a:latin typeface="Arial"/>
                <a:cs typeface="Arial"/>
              </a:rPr>
              <a:t>au</a:t>
            </a:r>
            <a:r>
              <a:rPr sz="1500" i="1" dirty="0" err="1">
                <a:latin typeface="Arial"/>
                <a:cs typeface="Arial"/>
              </a:rPr>
              <a:t>t</a:t>
            </a:r>
            <a:r>
              <a:rPr sz="1500" i="1" spc="-8" dirty="0" err="1">
                <a:latin typeface="Arial"/>
                <a:cs typeface="Arial"/>
              </a:rPr>
              <a:t>ho</a:t>
            </a:r>
            <a:r>
              <a:rPr sz="1500" i="1" dirty="0" err="1">
                <a:latin typeface="Arial"/>
                <a:cs typeface="Arial"/>
              </a:rPr>
              <a:t>r</a:t>
            </a:r>
            <a:r>
              <a:rPr sz="1500" i="1" spc="-4" dirty="0" err="1">
                <a:latin typeface="Arial"/>
                <a:cs typeface="Arial"/>
              </a:rPr>
              <a:t>i</a:t>
            </a:r>
            <a:r>
              <a:rPr sz="1500" i="1" dirty="0" err="1">
                <a:latin typeface="Arial"/>
                <a:cs typeface="Arial"/>
              </a:rPr>
              <a:t>s</a:t>
            </a:r>
            <a:r>
              <a:rPr sz="1500" i="1" spc="-8" dirty="0" err="1">
                <a:latin typeface="Arial"/>
                <a:cs typeface="Arial"/>
              </a:rPr>
              <a:t>a</a:t>
            </a:r>
            <a:r>
              <a:rPr sz="1500" i="1" dirty="0" err="1">
                <a:latin typeface="Arial"/>
                <a:cs typeface="Arial"/>
              </a:rPr>
              <a:t>t</a:t>
            </a:r>
            <a:r>
              <a:rPr sz="1500" i="1" spc="-4" dirty="0" err="1">
                <a:latin typeface="Arial"/>
                <a:cs typeface="Arial"/>
              </a:rPr>
              <a:t>i</a:t>
            </a:r>
            <a:r>
              <a:rPr sz="1500" i="1" spc="-8" dirty="0" err="1">
                <a:latin typeface="Arial"/>
                <a:cs typeface="Arial"/>
              </a:rPr>
              <a:t>o</a:t>
            </a:r>
            <a:r>
              <a:rPr sz="1500" i="1" dirty="0" err="1">
                <a:latin typeface="Arial"/>
                <a:cs typeface="Arial"/>
              </a:rPr>
              <a:t>n</a:t>
            </a:r>
            <a:r>
              <a:rPr sz="1500" i="1" spc="15" dirty="0">
                <a:latin typeface="Arial"/>
                <a:cs typeface="Arial"/>
              </a:rPr>
              <a:t> </a:t>
            </a:r>
            <a:r>
              <a:rPr sz="1500" spc="-8" dirty="0">
                <a:latin typeface="Arial"/>
                <a:cs typeface="Arial"/>
              </a:rPr>
              <a:t>p</a:t>
            </a:r>
            <a:r>
              <a:rPr sz="1500" dirty="0">
                <a:latin typeface="Arial"/>
                <a:cs typeface="Arial"/>
              </a:rPr>
              <a:t>r</a:t>
            </a:r>
            <a:r>
              <a:rPr sz="1500" spc="-8" dirty="0">
                <a:latin typeface="Arial"/>
                <a:cs typeface="Arial"/>
              </a:rPr>
              <a:t>o</a:t>
            </a:r>
            <a:r>
              <a:rPr sz="1500" dirty="0">
                <a:latin typeface="Arial"/>
                <a:cs typeface="Arial"/>
              </a:rPr>
              <a:t>v</a:t>
            </a:r>
            <a:r>
              <a:rPr sz="1500" spc="-4" dirty="0">
                <a:latin typeface="Arial"/>
                <a:cs typeface="Arial"/>
              </a:rPr>
              <a:t>i</a:t>
            </a:r>
            <a:r>
              <a:rPr sz="1500" spc="-8" dirty="0">
                <a:latin typeface="Arial"/>
                <a:cs typeface="Arial"/>
              </a:rPr>
              <a:t>de</a:t>
            </a:r>
            <a:r>
              <a:rPr sz="1500" dirty="0">
                <a:latin typeface="Arial"/>
                <a:cs typeface="Arial"/>
              </a:rPr>
              <a:t>s</a:t>
            </a:r>
            <a:r>
              <a:rPr sz="1500" spc="11" dirty="0">
                <a:latin typeface="Arial"/>
                <a:cs typeface="Arial"/>
              </a:rPr>
              <a:t> </a:t>
            </a:r>
            <a:r>
              <a:rPr sz="1500" dirty="0">
                <a:latin typeface="Arial"/>
                <a:cs typeface="Arial"/>
              </a:rPr>
              <a:t>a</a:t>
            </a:r>
            <a:r>
              <a:rPr sz="1500" spc="-4" dirty="0">
                <a:latin typeface="Arial"/>
                <a:cs typeface="Arial"/>
              </a:rPr>
              <a:t> </a:t>
            </a:r>
            <a:r>
              <a:rPr sz="1500" dirty="0">
                <a:latin typeface="Arial"/>
                <a:cs typeface="Arial"/>
              </a:rPr>
              <a:t>c</a:t>
            </a:r>
            <a:r>
              <a:rPr sz="1500" spc="-8" dirty="0">
                <a:latin typeface="Arial"/>
                <a:cs typeface="Arial"/>
              </a:rPr>
              <a:t>en</a:t>
            </a:r>
            <a:r>
              <a:rPr sz="1500" dirty="0">
                <a:latin typeface="Arial"/>
                <a:cs typeface="Arial"/>
              </a:rPr>
              <a:t>tr</a:t>
            </a:r>
            <a:r>
              <a:rPr sz="1500" spc="-8" dirty="0">
                <a:latin typeface="Arial"/>
                <a:cs typeface="Arial"/>
              </a:rPr>
              <a:t>a</a:t>
            </a:r>
            <a:r>
              <a:rPr sz="1500" dirty="0">
                <a:latin typeface="Arial"/>
                <a:cs typeface="Arial"/>
              </a:rPr>
              <a:t>l</a:t>
            </a:r>
            <a:r>
              <a:rPr sz="1500" spc="8" dirty="0">
                <a:latin typeface="Arial"/>
                <a:cs typeface="Arial"/>
              </a:rPr>
              <a:t> </a:t>
            </a:r>
            <a:r>
              <a:rPr sz="1500" spc="-8" dirty="0">
                <a:latin typeface="Arial"/>
                <a:cs typeface="Arial"/>
              </a:rPr>
              <a:t>po</a:t>
            </a:r>
            <a:r>
              <a:rPr sz="1500" spc="-4" dirty="0">
                <a:latin typeface="Arial"/>
                <a:cs typeface="Arial"/>
              </a:rPr>
              <a:t>i</a:t>
            </a:r>
            <a:r>
              <a:rPr sz="1500" spc="-8" dirty="0">
                <a:latin typeface="Arial"/>
                <a:cs typeface="Arial"/>
              </a:rPr>
              <a:t>n</a:t>
            </a:r>
            <a:r>
              <a:rPr sz="1500" dirty="0">
                <a:latin typeface="Arial"/>
                <a:cs typeface="Arial"/>
              </a:rPr>
              <a:t>t</a:t>
            </a:r>
            <a:r>
              <a:rPr sz="1500" spc="11" dirty="0">
                <a:latin typeface="Arial"/>
                <a:cs typeface="Arial"/>
              </a:rPr>
              <a:t> </a:t>
            </a:r>
            <a:r>
              <a:rPr sz="1500" dirty="0">
                <a:latin typeface="Arial"/>
                <a:cs typeface="Arial"/>
              </a:rPr>
              <a:t>f</a:t>
            </a:r>
            <a:r>
              <a:rPr sz="1500" spc="-8" dirty="0">
                <a:latin typeface="Arial"/>
                <a:cs typeface="Arial"/>
              </a:rPr>
              <a:t>o</a:t>
            </a:r>
            <a:r>
              <a:rPr sz="1500" dirty="0">
                <a:latin typeface="Arial"/>
                <a:cs typeface="Arial"/>
              </a:rPr>
              <a:t>r</a:t>
            </a:r>
            <a:r>
              <a:rPr sz="1500" spc="-8" dirty="0">
                <a:latin typeface="Arial"/>
                <a:cs typeface="Arial"/>
              </a:rPr>
              <a:t> </a:t>
            </a:r>
            <a:r>
              <a:rPr sz="1500" dirty="0">
                <a:latin typeface="Arial"/>
                <a:cs typeface="Arial"/>
              </a:rPr>
              <a:t>c</a:t>
            </a:r>
            <a:r>
              <a:rPr sz="1500" spc="-8" dirty="0">
                <a:latin typeface="Arial"/>
                <a:cs typeface="Arial"/>
              </a:rPr>
              <a:t>he</a:t>
            </a:r>
            <a:r>
              <a:rPr sz="1500" dirty="0">
                <a:latin typeface="Arial"/>
                <a:cs typeface="Arial"/>
              </a:rPr>
              <a:t>ck</a:t>
            </a:r>
            <a:r>
              <a:rPr sz="1500" spc="-4" dirty="0">
                <a:latin typeface="Arial"/>
                <a:cs typeface="Arial"/>
              </a:rPr>
              <a:t>i</a:t>
            </a:r>
            <a:r>
              <a:rPr sz="1500" spc="-8" dirty="0">
                <a:latin typeface="Arial"/>
                <a:cs typeface="Arial"/>
              </a:rPr>
              <a:t>ng </a:t>
            </a:r>
            <a:r>
              <a:rPr sz="1500" dirty="0">
                <a:latin typeface="Arial"/>
                <a:cs typeface="Arial"/>
              </a:rPr>
              <a:t>a</a:t>
            </a:r>
            <a:r>
              <a:rPr sz="1500" spc="-4" dirty="0">
                <a:latin typeface="Arial"/>
                <a:cs typeface="Arial"/>
              </a:rPr>
              <a:t>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a:t>
            </a:r>
            <a:r>
              <a:rPr sz="1500" spc="11" dirty="0">
                <a:latin typeface="Arial"/>
                <a:cs typeface="Arial"/>
              </a:rPr>
              <a:t> </a:t>
            </a:r>
            <a:r>
              <a:rPr sz="1500" spc="-8" dirty="0">
                <a:latin typeface="Arial"/>
                <a:cs typeface="Arial"/>
              </a:rPr>
              <a:t>au</a:t>
            </a:r>
            <a:r>
              <a:rPr sz="1500" dirty="0">
                <a:latin typeface="Arial"/>
                <a:cs typeface="Arial"/>
              </a:rPr>
              <a:t>t</a:t>
            </a:r>
            <a:r>
              <a:rPr sz="1500" spc="-8" dirty="0">
                <a:latin typeface="Arial"/>
                <a:cs typeface="Arial"/>
              </a:rPr>
              <a:t>ho</a:t>
            </a:r>
            <a:r>
              <a:rPr sz="1500" dirty="0">
                <a:latin typeface="Arial"/>
                <a:cs typeface="Arial"/>
              </a:rPr>
              <a:t>r</a:t>
            </a:r>
            <a:r>
              <a:rPr sz="1500" spc="-4" dirty="0">
                <a:latin typeface="Arial"/>
                <a:cs typeface="Arial"/>
              </a:rPr>
              <a:t>i</a:t>
            </a:r>
            <a:r>
              <a:rPr sz="1500" dirty="0">
                <a:latin typeface="Arial"/>
                <a:cs typeface="Arial"/>
              </a:rPr>
              <a:t>s</a:t>
            </a:r>
            <a:r>
              <a:rPr sz="1500" spc="-8" dirty="0">
                <a:latin typeface="Arial"/>
                <a:cs typeface="Arial"/>
              </a:rPr>
              <a:t>e</a:t>
            </a:r>
            <a:r>
              <a:rPr sz="1500" dirty="0">
                <a:latin typeface="Arial"/>
                <a:cs typeface="Arial"/>
              </a:rPr>
              <a:t>d</a:t>
            </a:r>
            <a:r>
              <a:rPr sz="1500" spc="8" dirty="0">
                <a:latin typeface="Arial"/>
                <a:cs typeface="Arial"/>
              </a:rPr>
              <a:t> </a:t>
            </a:r>
            <a:r>
              <a:rPr sz="1500" spc="-8" dirty="0">
                <a:latin typeface="Arial"/>
                <a:cs typeface="Arial"/>
              </a:rPr>
              <a:t>do</a:t>
            </a:r>
            <a:r>
              <a:rPr sz="1500" dirty="0">
                <a:latin typeface="Arial"/>
                <a:cs typeface="Arial"/>
              </a:rPr>
              <a:t>se</a:t>
            </a:r>
            <a:r>
              <a:rPr sz="1500" spc="8" dirty="0">
                <a:latin typeface="Arial"/>
                <a:cs typeface="Arial"/>
              </a:rPr>
              <a:t> </a:t>
            </a:r>
            <a:r>
              <a:rPr sz="1500" spc="-8" dirty="0">
                <a:latin typeface="Arial"/>
                <a:cs typeface="Arial"/>
              </a:rPr>
              <a:t>and </a:t>
            </a:r>
            <a:r>
              <a:rPr sz="1500" dirty="0">
                <a:latin typeface="Arial"/>
                <a:cs typeface="Arial"/>
              </a:rPr>
              <a:t>st</a:t>
            </a:r>
            <a:r>
              <a:rPr sz="1500" spc="-8" dirty="0">
                <a:latin typeface="Arial"/>
                <a:cs typeface="Arial"/>
              </a:rPr>
              <a:t>a</a:t>
            </a:r>
            <a:r>
              <a:rPr sz="1500" dirty="0">
                <a:latin typeface="Arial"/>
                <a:cs typeface="Arial"/>
              </a:rPr>
              <a:t>t</a:t>
            </a:r>
            <a:r>
              <a:rPr sz="1500" spc="-8" dirty="0">
                <a:latin typeface="Arial"/>
                <a:cs typeface="Arial"/>
              </a:rPr>
              <a:t>u</a:t>
            </a:r>
            <a:r>
              <a:rPr sz="1500" dirty="0">
                <a:latin typeface="Arial"/>
                <a:cs typeface="Arial"/>
              </a:rPr>
              <a:t>s.</a:t>
            </a:r>
          </a:p>
          <a:p>
            <a:pPr marL="9525">
              <a:spcBef>
                <a:spcPts val="649"/>
              </a:spcBef>
            </a:pPr>
            <a:r>
              <a:rPr sz="1500" dirty="0">
                <a:latin typeface="Arial"/>
                <a:cs typeface="Arial"/>
              </a:rPr>
              <a:t>In</a:t>
            </a:r>
            <a:r>
              <a:rPr sz="1500" spc="-4" dirty="0">
                <a:latin typeface="Arial"/>
                <a:cs typeface="Arial"/>
              </a:rPr>
              <a:t> Bl</a:t>
            </a:r>
            <a:r>
              <a:rPr sz="1500" spc="-8" dirty="0">
                <a:latin typeface="Arial"/>
                <a:cs typeface="Arial"/>
              </a:rPr>
              <a:t>ood</a:t>
            </a:r>
            <a:r>
              <a:rPr sz="1500" spc="-4" dirty="0">
                <a:latin typeface="Arial"/>
                <a:cs typeface="Arial"/>
              </a:rPr>
              <a:t>S</a:t>
            </a:r>
            <a:r>
              <a:rPr sz="1500" spc="-90" dirty="0">
                <a:latin typeface="Arial"/>
                <a:cs typeface="Arial"/>
              </a:rPr>
              <a:t>T</a:t>
            </a:r>
            <a:r>
              <a:rPr sz="1500" spc="-4" dirty="0">
                <a:latin typeface="Arial"/>
                <a:cs typeface="Arial"/>
              </a:rPr>
              <a:t>AR</a:t>
            </a:r>
            <a:r>
              <a:rPr sz="1500" dirty="0">
                <a:latin typeface="Arial"/>
                <a:cs typeface="Arial"/>
              </a:rPr>
              <a:t>:</a:t>
            </a:r>
          </a:p>
          <a:p>
            <a:pPr marL="224314" marR="20955" indent="-214789" algn="just">
              <a:spcBef>
                <a:spcPts val="323"/>
              </a:spcBef>
              <a:buFont typeface="Arial"/>
              <a:buChar char="•"/>
              <a:tabLst>
                <a:tab pos="224790" algn="l"/>
              </a:tabLst>
            </a:pPr>
            <a:r>
              <a:rPr sz="1500" dirty="0">
                <a:latin typeface="Arial"/>
                <a:cs typeface="Arial"/>
              </a:rPr>
              <a:t>Pr</a:t>
            </a:r>
            <a:r>
              <a:rPr sz="1500" spc="-4" dirty="0">
                <a:latin typeface="Arial"/>
                <a:cs typeface="Arial"/>
              </a:rPr>
              <a:t>e</a:t>
            </a:r>
            <a:r>
              <a:rPr sz="1500" dirty="0">
                <a:latin typeface="Arial"/>
                <a:cs typeface="Arial"/>
              </a:rPr>
              <a:t>scr</a:t>
            </a:r>
            <a:r>
              <a:rPr sz="1500" spc="-4" dirty="0">
                <a:latin typeface="Arial"/>
                <a:cs typeface="Arial"/>
              </a:rPr>
              <a:t>ibe</a:t>
            </a:r>
            <a:r>
              <a:rPr sz="1500" dirty="0">
                <a:latin typeface="Arial"/>
                <a:cs typeface="Arial"/>
              </a:rPr>
              <a:t>rs</a:t>
            </a:r>
            <a:r>
              <a:rPr sz="1500" spc="11" dirty="0">
                <a:latin typeface="Arial"/>
                <a:cs typeface="Arial"/>
              </a:rPr>
              <a:t> </a:t>
            </a:r>
            <a:r>
              <a:rPr sz="1500" spc="-8" dirty="0">
                <a:latin typeface="Arial"/>
                <a:cs typeface="Arial"/>
              </a:rPr>
              <a:t>an</a:t>
            </a:r>
            <a:r>
              <a:rPr sz="1500" dirty="0">
                <a:latin typeface="Arial"/>
                <a:cs typeface="Arial"/>
              </a:rPr>
              <a:t>d</a:t>
            </a:r>
            <a:r>
              <a:rPr sz="1500" spc="8" dirty="0">
                <a:latin typeface="Arial"/>
                <a:cs typeface="Arial"/>
              </a:rPr>
              <a:t> </a:t>
            </a:r>
            <a:r>
              <a:rPr lang="en-AU" sz="1500" spc="-4" dirty="0">
                <a:latin typeface="Arial"/>
                <a:cs typeface="Arial"/>
              </a:rPr>
              <a:t>n</a:t>
            </a:r>
            <a:r>
              <a:rPr sz="1500" spc="-8" dirty="0" err="1">
                <a:latin typeface="Arial"/>
                <a:cs typeface="Arial"/>
              </a:rPr>
              <a:t>u</a:t>
            </a:r>
            <a:r>
              <a:rPr sz="1500" dirty="0" err="1">
                <a:latin typeface="Arial"/>
                <a:cs typeface="Arial"/>
              </a:rPr>
              <a:t>rs</a:t>
            </a:r>
            <a:r>
              <a:rPr sz="1500" spc="-8" dirty="0" err="1">
                <a:latin typeface="Arial"/>
                <a:cs typeface="Arial"/>
              </a:rPr>
              <a:t>e</a:t>
            </a:r>
            <a:r>
              <a:rPr sz="1500" dirty="0" err="1">
                <a:latin typeface="Arial"/>
                <a:cs typeface="Arial"/>
              </a:rPr>
              <a:t>s</a:t>
            </a:r>
            <a:r>
              <a:rPr sz="1500" dirty="0">
                <a:latin typeface="Arial"/>
                <a:cs typeface="Arial"/>
              </a:rPr>
              <a:t> c</a:t>
            </a:r>
            <a:r>
              <a:rPr sz="1500" spc="-8" dirty="0">
                <a:latin typeface="Arial"/>
                <a:cs typeface="Arial"/>
              </a:rPr>
              <a:t>a</a:t>
            </a:r>
            <a:r>
              <a:rPr sz="1500" dirty="0">
                <a:latin typeface="Arial"/>
                <a:cs typeface="Arial"/>
              </a:rPr>
              <a:t>n</a:t>
            </a:r>
            <a:r>
              <a:rPr sz="1500" spc="8" dirty="0">
                <a:latin typeface="Arial"/>
                <a:cs typeface="Arial"/>
              </a:rPr>
              <a:t> </a:t>
            </a:r>
            <a:r>
              <a:rPr sz="1500" dirty="0">
                <a:latin typeface="Arial"/>
                <a:cs typeface="Arial"/>
              </a:rPr>
              <a:t>v</a:t>
            </a:r>
            <a:r>
              <a:rPr sz="1500" spc="-4" dirty="0">
                <a:latin typeface="Arial"/>
                <a:cs typeface="Arial"/>
              </a:rPr>
              <a:t>i</a:t>
            </a:r>
            <a:r>
              <a:rPr sz="1500" spc="-8" dirty="0">
                <a:latin typeface="Arial"/>
                <a:cs typeface="Arial"/>
              </a:rPr>
              <a:t>ew </a:t>
            </a:r>
            <a:r>
              <a:rPr sz="1500" dirty="0">
                <a:latin typeface="Arial"/>
                <a:cs typeface="Arial"/>
              </a:rPr>
              <a:t>t</a:t>
            </a:r>
            <a:r>
              <a:rPr sz="1500" spc="-8" dirty="0">
                <a:latin typeface="Arial"/>
                <a:cs typeface="Arial"/>
              </a:rPr>
              <a:t>h</a:t>
            </a:r>
            <a:r>
              <a:rPr sz="1500" spc="-4" dirty="0">
                <a:latin typeface="Arial"/>
                <a:cs typeface="Arial"/>
              </a:rPr>
              <a:t>i</a:t>
            </a:r>
            <a:r>
              <a:rPr sz="1500" dirty="0">
                <a:latin typeface="Arial"/>
                <a:cs typeface="Arial"/>
              </a:rPr>
              <a:t>s f</a:t>
            </a:r>
            <a:r>
              <a:rPr sz="1500" spc="-8" dirty="0">
                <a:latin typeface="Arial"/>
                <a:cs typeface="Arial"/>
              </a:rPr>
              <a:t>o</a:t>
            </a:r>
            <a:r>
              <a:rPr sz="1500" dirty="0">
                <a:latin typeface="Arial"/>
                <a:cs typeface="Arial"/>
              </a:rPr>
              <a:t>r </a:t>
            </a:r>
            <a:r>
              <a:rPr sz="1500" spc="-8" dirty="0">
                <a:latin typeface="Arial"/>
                <a:cs typeface="Arial"/>
              </a:rPr>
              <a:t>a</a:t>
            </a:r>
            <a:r>
              <a:rPr sz="1500" spc="-4" dirty="0">
                <a:latin typeface="Arial"/>
                <a:cs typeface="Arial"/>
              </a:rPr>
              <a:t>l</a:t>
            </a:r>
            <a:r>
              <a:rPr sz="1500" dirty="0">
                <a:latin typeface="Arial"/>
                <a:cs typeface="Arial"/>
              </a:rPr>
              <a:t>l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a:t>
            </a:r>
            <a:r>
              <a:rPr sz="1500" spc="11" dirty="0">
                <a:latin typeface="Arial"/>
                <a:cs typeface="Arial"/>
              </a:rPr>
              <a:t> </a:t>
            </a:r>
            <a:r>
              <a:rPr sz="1500" spc="-8" dirty="0">
                <a:latin typeface="Arial"/>
                <a:cs typeface="Arial"/>
              </a:rPr>
              <a:t>a</a:t>
            </a:r>
            <a:r>
              <a:rPr sz="1500" dirty="0">
                <a:latin typeface="Arial"/>
                <a:cs typeface="Arial"/>
              </a:rPr>
              <a:t>t</a:t>
            </a:r>
            <a:r>
              <a:rPr sz="1500" spc="4" dirty="0">
                <a:latin typeface="Arial"/>
                <a:cs typeface="Arial"/>
              </a:rPr>
              <a:t> </a:t>
            </a:r>
            <a:r>
              <a:rPr sz="1500" dirty="0">
                <a:latin typeface="Arial"/>
                <a:cs typeface="Arial"/>
              </a:rPr>
              <a:t>t</a:t>
            </a:r>
            <a:r>
              <a:rPr sz="1500" spc="-8" dirty="0">
                <a:latin typeface="Arial"/>
                <a:cs typeface="Arial"/>
              </a:rPr>
              <a:t>he</a:t>
            </a:r>
            <a:r>
              <a:rPr sz="1500" spc="-4" dirty="0">
                <a:latin typeface="Arial"/>
                <a:cs typeface="Arial"/>
              </a:rPr>
              <a:t>i</a:t>
            </a:r>
            <a:r>
              <a:rPr sz="1500" dirty="0">
                <a:latin typeface="Arial"/>
                <a:cs typeface="Arial"/>
              </a:rPr>
              <a:t>r f</a:t>
            </a:r>
            <a:r>
              <a:rPr sz="1500" spc="-8" dirty="0">
                <a:latin typeface="Arial"/>
                <a:cs typeface="Arial"/>
              </a:rPr>
              <a:t>a</a:t>
            </a:r>
            <a:r>
              <a:rPr sz="1500" dirty="0">
                <a:latin typeface="Arial"/>
                <a:cs typeface="Arial"/>
              </a:rPr>
              <a:t>c</a:t>
            </a:r>
            <a:r>
              <a:rPr sz="1500" spc="-4" dirty="0">
                <a:latin typeface="Arial"/>
                <a:cs typeface="Arial"/>
              </a:rPr>
              <a:t>ili</a:t>
            </a:r>
            <a:r>
              <a:rPr sz="1500" dirty="0">
                <a:latin typeface="Arial"/>
                <a:cs typeface="Arial"/>
              </a:rPr>
              <a:t>t</a:t>
            </a:r>
            <a:r>
              <a:rPr sz="1500" spc="-120" dirty="0">
                <a:latin typeface="Arial"/>
                <a:cs typeface="Arial"/>
              </a:rPr>
              <a:t>y</a:t>
            </a:r>
            <a:r>
              <a:rPr sz="1500" dirty="0">
                <a:latin typeface="Arial"/>
                <a:cs typeface="Arial"/>
              </a:rPr>
              <a:t>.</a:t>
            </a:r>
          </a:p>
          <a:p>
            <a:pPr marL="224314" marR="64294" indent="-214789" algn="just">
              <a:spcBef>
                <a:spcPts val="323"/>
              </a:spcBef>
              <a:buFont typeface="Arial"/>
              <a:buChar char="•"/>
              <a:tabLst>
                <a:tab pos="224790" algn="l"/>
              </a:tabLst>
            </a:pPr>
            <a:r>
              <a:rPr sz="1500" dirty="0">
                <a:latin typeface="Arial"/>
                <a:cs typeface="Arial"/>
              </a:rPr>
              <a:t>M</a:t>
            </a:r>
            <a:r>
              <a:rPr sz="1500" spc="-8" dirty="0">
                <a:latin typeface="Arial"/>
                <a:cs typeface="Arial"/>
              </a:rPr>
              <a:t>ed</a:t>
            </a:r>
            <a:r>
              <a:rPr sz="1500" spc="-4" dirty="0">
                <a:latin typeface="Arial"/>
                <a:cs typeface="Arial"/>
              </a:rPr>
              <a:t>i</a:t>
            </a:r>
            <a:r>
              <a:rPr sz="1500" dirty="0">
                <a:latin typeface="Arial"/>
                <a:cs typeface="Arial"/>
              </a:rPr>
              <a:t>c</a:t>
            </a:r>
            <a:r>
              <a:rPr sz="1500" spc="-8" dirty="0">
                <a:latin typeface="Arial"/>
                <a:cs typeface="Arial"/>
              </a:rPr>
              <a:t>a</a:t>
            </a:r>
            <a:r>
              <a:rPr sz="1500" dirty="0">
                <a:latin typeface="Arial"/>
                <a:cs typeface="Arial"/>
              </a:rPr>
              <a:t>l</a:t>
            </a:r>
            <a:r>
              <a:rPr sz="1500" spc="8" dirty="0">
                <a:latin typeface="Arial"/>
                <a:cs typeface="Arial"/>
              </a:rPr>
              <a:t> </a:t>
            </a:r>
            <a:r>
              <a:rPr sz="1500" dirty="0">
                <a:latin typeface="Arial"/>
                <a:cs typeface="Arial"/>
              </a:rPr>
              <a:t>O</a:t>
            </a:r>
            <a:r>
              <a:rPr sz="1500" spc="-26" dirty="0">
                <a:latin typeface="Arial"/>
                <a:cs typeface="Arial"/>
              </a:rPr>
              <a:t>f</a:t>
            </a:r>
            <a:r>
              <a:rPr sz="1500" dirty="0">
                <a:latin typeface="Arial"/>
                <a:cs typeface="Arial"/>
              </a:rPr>
              <a:t>f</a:t>
            </a:r>
            <a:r>
              <a:rPr sz="1500" spc="-4" dirty="0">
                <a:latin typeface="Arial"/>
                <a:cs typeface="Arial"/>
              </a:rPr>
              <a:t>i</a:t>
            </a:r>
            <a:r>
              <a:rPr sz="1500" dirty="0">
                <a:latin typeface="Arial"/>
                <a:cs typeface="Arial"/>
              </a:rPr>
              <a:t>c</a:t>
            </a:r>
            <a:r>
              <a:rPr sz="1500" spc="-8" dirty="0">
                <a:latin typeface="Arial"/>
                <a:cs typeface="Arial"/>
              </a:rPr>
              <a:t>e</a:t>
            </a:r>
            <a:r>
              <a:rPr sz="1500" dirty="0">
                <a:latin typeface="Arial"/>
                <a:cs typeface="Arial"/>
              </a:rPr>
              <a:t>rs c</a:t>
            </a:r>
            <a:r>
              <a:rPr sz="1500" spc="-8" dirty="0">
                <a:latin typeface="Arial"/>
                <a:cs typeface="Arial"/>
              </a:rPr>
              <a:t>a</a:t>
            </a:r>
            <a:r>
              <a:rPr sz="1500" dirty="0">
                <a:latin typeface="Arial"/>
                <a:cs typeface="Arial"/>
              </a:rPr>
              <a:t>n</a:t>
            </a:r>
            <a:r>
              <a:rPr sz="1500" spc="-4" dirty="0">
                <a:latin typeface="Arial"/>
                <a:cs typeface="Arial"/>
              </a:rPr>
              <a:t> </a:t>
            </a:r>
            <a:r>
              <a:rPr sz="1500" spc="-8" dirty="0">
                <a:latin typeface="Arial"/>
                <a:cs typeface="Arial"/>
              </a:rPr>
              <a:t>a</a:t>
            </a:r>
            <a:r>
              <a:rPr sz="1500" spc="-4" dirty="0">
                <a:latin typeface="Arial"/>
                <a:cs typeface="Arial"/>
              </a:rPr>
              <a:t>l</a:t>
            </a:r>
            <a:r>
              <a:rPr sz="1500" dirty="0">
                <a:latin typeface="Arial"/>
                <a:cs typeface="Arial"/>
              </a:rPr>
              <a:t>so</a:t>
            </a:r>
            <a:r>
              <a:rPr sz="1500" spc="8" dirty="0">
                <a:latin typeface="Arial"/>
                <a:cs typeface="Arial"/>
              </a:rPr>
              <a:t> </a:t>
            </a:r>
            <a:r>
              <a:rPr sz="1500" dirty="0">
                <a:latin typeface="Arial"/>
                <a:cs typeface="Arial"/>
              </a:rPr>
              <a:t>r</a:t>
            </a:r>
            <a:r>
              <a:rPr sz="1500" spc="-8" dirty="0">
                <a:latin typeface="Arial"/>
                <a:cs typeface="Arial"/>
              </a:rPr>
              <a:t>e</a:t>
            </a:r>
            <a:r>
              <a:rPr sz="1500" dirty="0">
                <a:latin typeface="Arial"/>
                <a:cs typeface="Arial"/>
              </a:rPr>
              <a:t>c</a:t>
            </a:r>
            <a:r>
              <a:rPr sz="1500" spc="-8" dirty="0">
                <a:latin typeface="Arial"/>
                <a:cs typeface="Arial"/>
              </a:rPr>
              <a:t>o</a:t>
            </a:r>
            <a:r>
              <a:rPr sz="1500" dirty="0">
                <a:latin typeface="Arial"/>
                <a:cs typeface="Arial"/>
              </a:rPr>
              <a:t>rd r</a:t>
            </a:r>
            <a:r>
              <a:rPr sz="1500" spc="-8" dirty="0">
                <a:latin typeface="Arial"/>
                <a:cs typeface="Arial"/>
              </a:rPr>
              <a:t>e</a:t>
            </a:r>
            <a:r>
              <a:rPr sz="1500" dirty="0">
                <a:latin typeface="Arial"/>
                <a:cs typeface="Arial"/>
              </a:rPr>
              <a:t>v</a:t>
            </a:r>
            <a:r>
              <a:rPr sz="1500" spc="-4" dirty="0">
                <a:latin typeface="Arial"/>
                <a:cs typeface="Arial"/>
              </a:rPr>
              <a:t>i</a:t>
            </a:r>
            <a:r>
              <a:rPr sz="1500" spc="-8" dirty="0">
                <a:latin typeface="Arial"/>
                <a:cs typeface="Arial"/>
              </a:rPr>
              <a:t>e</a:t>
            </a:r>
            <a:r>
              <a:rPr sz="1500" dirty="0">
                <a:latin typeface="Arial"/>
                <a:cs typeface="Arial"/>
              </a:rPr>
              <a:t>w</a:t>
            </a:r>
            <a:r>
              <a:rPr sz="1500" spc="8" dirty="0">
                <a:latin typeface="Arial"/>
                <a:cs typeface="Arial"/>
              </a:rPr>
              <a:t> </a:t>
            </a:r>
            <a:r>
              <a:rPr sz="1500" spc="-8" dirty="0">
                <a:latin typeface="Arial"/>
                <a:cs typeface="Arial"/>
              </a:rPr>
              <a:t>ou</a:t>
            </a:r>
            <a:r>
              <a:rPr sz="1500" dirty="0">
                <a:latin typeface="Arial"/>
                <a:cs typeface="Arial"/>
              </a:rPr>
              <a:t>tc</a:t>
            </a:r>
            <a:r>
              <a:rPr sz="1500" spc="-8" dirty="0">
                <a:latin typeface="Arial"/>
                <a:cs typeface="Arial"/>
              </a:rPr>
              <a:t>o</a:t>
            </a:r>
            <a:r>
              <a:rPr sz="1500" dirty="0">
                <a:latin typeface="Arial"/>
                <a:cs typeface="Arial"/>
              </a:rPr>
              <a:t>m</a:t>
            </a:r>
            <a:r>
              <a:rPr sz="1500" spc="-8" dirty="0">
                <a:latin typeface="Arial"/>
                <a:cs typeface="Arial"/>
              </a:rPr>
              <a:t>e</a:t>
            </a:r>
            <a:r>
              <a:rPr sz="1500" dirty="0">
                <a:latin typeface="Arial"/>
                <a:cs typeface="Arial"/>
              </a:rPr>
              <a:t>s</a:t>
            </a:r>
            <a:r>
              <a:rPr sz="1500" spc="11" dirty="0">
                <a:latin typeface="Arial"/>
                <a:cs typeface="Arial"/>
              </a:rPr>
              <a:t> </a:t>
            </a:r>
            <a:r>
              <a:rPr sz="1500" dirty="0">
                <a:latin typeface="Arial"/>
                <a:cs typeface="Arial"/>
              </a:rPr>
              <a:t>f</a:t>
            </a:r>
            <a:r>
              <a:rPr sz="1500" spc="-8" dirty="0">
                <a:latin typeface="Arial"/>
                <a:cs typeface="Arial"/>
              </a:rPr>
              <a:t>o</a:t>
            </a:r>
            <a:r>
              <a:rPr sz="1500" dirty="0">
                <a:latin typeface="Arial"/>
                <a:cs typeface="Arial"/>
              </a:rPr>
              <a:t>r</a:t>
            </a:r>
            <a:r>
              <a:rPr sz="1500" spc="-8" dirty="0">
                <a:latin typeface="Arial"/>
                <a:cs typeface="Arial"/>
              </a:rPr>
              <a:t> </a:t>
            </a:r>
            <a:r>
              <a:rPr sz="1500" dirty="0">
                <a:latin typeface="Arial"/>
                <a:cs typeface="Arial"/>
              </a:rPr>
              <a:t>t</a:t>
            </a:r>
            <a:r>
              <a:rPr sz="1500" spc="-8" dirty="0">
                <a:latin typeface="Arial"/>
                <a:cs typeface="Arial"/>
              </a:rPr>
              <a:t>h</a:t>
            </a:r>
            <a:r>
              <a:rPr sz="1500" dirty="0">
                <a:latin typeface="Arial"/>
                <a:cs typeface="Arial"/>
              </a:rPr>
              <a:t>e</a:t>
            </a:r>
            <a:r>
              <a:rPr sz="1500" spc="-4" dirty="0">
                <a:latin typeface="Arial"/>
                <a:cs typeface="Arial"/>
              </a:rPr>
              <a:t> </a:t>
            </a:r>
            <a:r>
              <a:rPr sz="1500" spc="-8" dirty="0">
                <a:latin typeface="Arial"/>
                <a:cs typeface="Arial"/>
              </a:rPr>
              <a:t>pa</a:t>
            </a:r>
            <a:r>
              <a:rPr sz="1500" dirty="0">
                <a:latin typeface="Arial"/>
                <a:cs typeface="Arial"/>
              </a:rPr>
              <a:t>t</a:t>
            </a:r>
            <a:r>
              <a:rPr sz="1500" spc="-4" dirty="0">
                <a:latin typeface="Arial"/>
                <a:cs typeface="Arial"/>
              </a:rPr>
              <a:t>i</a:t>
            </a:r>
            <a:r>
              <a:rPr sz="1500" spc="-8" dirty="0">
                <a:latin typeface="Arial"/>
                <a:cs typeface="Arial"/>
              </a:rPr>
              <a:t>en</a:t>
            </a:r>
            <a:r>
              <a:rPr sz="1500" dirty="0">
                <a:latin typeface="Arial"/>
                <a:cs typeface="Arial"/>
              </a:rPr>
              <a:t>ts fr</a:t>
            </a:r>
            <a:r>
              <a:rPr sz="1500" spc="-4" dirty="0">
                <a:latin typeface="Arial"/>
                <a:cs typeface="Arial"/>
              </a:rPr>
              <a:t>o</a:t>
            </a:r>
            <a:r>
              <a:rPr sz="1500" dirty="0">
                <a:latin typeface="Arial"/>
                <a:cs typeface="Arial"/>
              </a:rPr>
              <a:t>m t</a:t>
            </a:r>
            <a:r>
              <a:rPr sz="1500" spc="-4" dirty="0">
                <a:latin typeface="Arial"/>
                <a:cs typeface="Arial"/>
              </a:rPr>
              <a:t>hi</a:t>
            </a:r>
            <a:r>
              <a:rPr sz="1500" dirty="0">
                <a:latin typeface="Arial"/>
                <a:cs typeface="Arial"/>
              </a:rPr>
              <a:t>s scr</a:t>
            </a:r>
            <a:r>
              <a:rPr sz="1500" spc="-4" dirty="0">
                <a:latin typeface="Arial"/>
                <a:cs typeface="Arial"/>
              </a:rPr>
              <a:t>een</a:t>
            </a:r>
            <a:r>
              <a:rPr sz="1500" dirty="0">
                <a:latin typeface="Arial"/>
                <a:cs typeface="Arial"/>
              </a:rPr>
              <a:t>.</a:t>
            </a:r>
          </a:p>
          <a:p>
            <a:pPr marL="9525">
              <a:spcBef>
                <a:spcPts val="649"/>
              </a:spcBef>
            </a:pPr>
            <a:r>
              <a:rPr sz="1500" dirty="0">
                <a:latin typeface="Arial"/>
                <a:cs typeface="Arial"/>
              </a:rPr>
              <a:t>In</a:t>
            </a:r>
            <a:r>
              <a:rPr sz="1500" spc="-4" dirty="0">
                <a:latin typeface="Arial"/>
                <a:cs typeface="Arial"/>
              </a:rPr>
              <a:t> </a:t>
            </a:r>
            <a:r>
              <a:rPr sz="1500" spc="-4" dirty="0" err="1">
                <a:latin typeface="Arial"/>
                <a:cs typeface="Arial"/>
              </a:rPr>
              <a:t>Bl</a:t>
            </a:r>
            <a:r>
              <a:rPr sz="1500" spc="-8" dirty="0" err="1">
                <a:latin typeface="Arial"/>
                <a:cs typeface="Arial"/>
              </a:rPr>
              <a:t>ood</a:t>
            </a:r>
            <a:r>
              <a:rPr sz="1500" spc="-4" dirty="0" err="1">
                <a:latin typeface="Arial"/>
                <a:cs typeface="Arial"/>
              </a:rPr>
              <a:t>NE</a:t>
            </a:r>
            <a:r>
              <a:rPr sz="1500" spc="-143" dirty="0" err="1">
                <a:latin typeface="Arial"/>
                <a:cs typeface="Arial"/>
              </a:rPr>
              <a:t>T</a:t>
            </a:r>
            <a:r>
              <a:rPr sz="1500" dirty="0">
                <a:latin typeface="Arial"/>
                <a:cs typeface="Arial"/>
              </a:rPr>
              <a:t>:</a:t>
            </a:r>
            <a:endParaRPr lang="en-AU" sz="1500" dirty="0">
              <a:latin typeface="Arial"/>
              <a:cs typeface="Arial"/>
            </a:endParaRPr>
          </a:p>
          <a:p>
            <a:pPr marL="223838" indent="-214313">
              <a:spcBef>
                <a:spcPts val="649"/>
              </a:spcBef>
              <a:buFont typeface="Arial" panose="020B0604020202020204" pitchFamily="34" charset="0"/>
              <a:buChar char="•"/>
            </a:pPr>
            <a:r>
              <a:rPr lang="en-AU" sz="1500" dirty="0">
                <a:latin typeface="Arial"/>
                <a:cs typeface="Arial"/>
              </a:rPr>
              <a:t>Dispensers can view the same level of detail using the </a:t>
            </a:r>
            <a:r>
              <a:rPr lang="en-AU" sz="1500" i="1" dirty="0">
                <a:latin typeface="Arial"/>
                <a:cs typeface="Arial"/>
              </a:rPr>
              <a:t>Check Authorisation</a:t>
            </a:r>
            <a:r>
              <a:rPr lang="en-AU" sz="1500" dirty="0">
                <a:latin typeface="Arial"/>
                <a:cs typeface="Arial"/>
              </a:rPr>
              <a:t> function</a:t>
            </a:r>
          </a:p>
          <a:p>
            <a:pPr marL="9525">
              <a:spcBef>
                <a:spcPts val="649"/>
              </a:spcBef>
            </a:pPr>
            <a:r>
              <a:rPr lang="en-AU" sz="1100" dirty="0">
                <a:hlinkClick r:id="rId3"/>
              </a:rPr>
              <a:t>BloodSTAR-Tip-Sheet-Viewing-authorisation-details-in-BloodSTAR.pdf</a:t>
            </a:r>
            <a:endParaRPr lang="en-AU" sz="1100" dirty="0"/>
          </a:p>
          <a:p>
            <a:pPr marL="9525">
              <a:spcBef>
                <a:spcPts val="649"/>
              </a:spcBef>
            </a:pPr>
            <a:r>
              <a:rPr lang="en-AU" sz="1200" b="1" dirty="0">
                <a:solidFill>
                  <a:srgbClr val="C00000"/>
                </a:solidFill>
                <a:latin typeface="Arial"/>
                <a:cs typeface="Arial"/>
              </a:rPr>
              <a:t>The prescriber should be contacted for questions about dose or product</a:t>
            </a:r>
            <a:endParaRPr sz="1200" b="1" dirty="0">
              <a:solidFill>
                <a:srgbClr val="C00000"/>
              </a:solidFill>
              <a:latin typeface="Arial"/>
              <a:cs typeface="Arial"/>
            </a:endParaRPr>
          </a:p>
        </p:txBody>
      </p:sp>
      <p:sp>
        <p:nvSpPr>
          <p:cNvPr id="5" name="object 5" descr="The Blood Star application showing an example of a patient authorisation record."/>
          <p:cNvSpPr/>
          <p:nvPr/>
        </p:nvSpPr>
        <p:spPr>
          <a:xfrm>
            <a:off x="5686185" y="1223648"/>
            <a:ext cx="3284539" cy="284889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6818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07" y="253848"/>
            <a:ext cx="8138283" cy="738664"/>
          </a:xfrm>
        </p:spPr>
        <p:txBody>
          <a:bodyPr/>
          <a:lstStyle/>
          <a:p>
            <a:r>
              <a:rPr lang="en-AU" sz="2800" dirty="0"/>
              <a:t>The Criteria for Immunoglobulin Use in Australia </a:t>
            </a:r>
          </a:p>
        </p:txBody>
      </p:sp>
      <p:sp>
        <p:nvSpPr>
          <p:cNvPr id="3" name="Text Placeholder 2"/>
          <p:cNvSpPr>
            <a:spLocks noGrp="1"/>
          </p:cNvSpPr>
          <p:nvPr>
            <p:ph type="body" idx="1"/>
          </p:nvPr>
        </p:nvSpPr>
        <p:spPr>
          <a:xfrm>
            <a:off x="470007" y="1253491"/>
            <a:ext cx="8304715" cy="3461632"/>
          </a:xfrm>
        </p:spPr>
        <p:txBody>
          <a:bodyPr/>
          <a:lstStyle/>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The Criteria for Immunoglobulin Use in Australia (the Criteria) Version 3, released in October 2018</a:t>
            </a:r>
          </a:p>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Why did the Criteria change?</a:t>
            </a:r>
          </a:p>
          <a:p>
            <a:pPr marL="214313" indent="-214313">
              <a:spcBef>
                <a:spcPts val="450"/>
              </a:spcBef>
              <a:spcAft>
                <a:spcPts val="450"/>
              </a:spcAft>
              <a:buFont typeface="Arial" panose="020B0604020202020204" pitchFamily="34" charset="0"/>
              <a:buChar char="•"/>
            </a:pPr>
            <a:r>
              <a:rPr lang="en-AU" sz="1500" b="0" dirty="0">
                <a:solidFill>
                  <a:schemeClr val="tx1"/>
                </a:solidFill>
                <a:latin typeface="Arial" panose="020B0604020202020204" pitchFamily="34" charset="0"/>
                <a:cs typeface="Arial" panose="020B0604020202020204" pitchFamily="34" charset="0"/>
              </a:rPr>
              <a:t>To align with new evidence</a:t>
            </a:r>
          </a:p>
          <a:p>
            <a:pPr marL="214313" indent="-214313">
              <a:spcBef>
                <a:spcPts val="450"/>
              </a:spcBef>
              <a:spcAft>
                <a:spcPts val="450"/>
              </a:spcAft>
              <a:buFont typeface="Arial" panose="020B0604020202020204" pitchFamily="34" charset="0"/>
              <a:buChar char="•"/>
            </a:pPr>
            <a:r>
              <a:rPr lang="en-AU" sz="1500" b="0" dirty="0">
                <a:solidFill>
                  <a:schemeClr val="tx1"/>
                </a:solidFill>
                <a:latin typeface="Arial" panose="020B0604020202020204" pitchFamily="34" charset="0"/>
                <a:cs typeface="Arial" panose="020B0604020202020204" pitchFamily="34" charset="0"/>
              </a:rPr>
              <a:t>To ensure Ig therapy is available for appropriate patient use</a:t>
            </a:r>
          </a:p>
          <a:p>
            <a:pPr marL="214313" indent="-214313">
              <a:spcBef>
                <a:spcPts val="450"/>
              </a:spcBef>
              <a:spcAft>
                <a:spcPts val="450"/>
              </a:spcAft>
              <a:buFont typeface="Arial" panose="020B0604020202020204" pitchFamily="34" charset="0"/>
              <a:buChar char="•"/>
            </a:pPr>
            <a:r>
              <a:rPr lang="en-AU" sz="1500" b="0" dirty="0">
                <a:solidFill>
                  <a:schemeClr val="tx1"/>
                </a:solidFill>
                <a:latin typeface="Arial" panose="020B0604020202020204" pitchFamily="34" charset="0"/>
                <a:cs typeface="Arial" panose="020B0604020202020204" pitchFamily="34" charset="0"/>
              </a:rPr>
              <a:t>To manage the growth in demand for this precious, human-derived product</a:t>
            </a:r>
          </a:p>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For more information on the Criteria and the Immunoglobulin Governance program visit </a:t>
            </a:r>
            <a:r>
              <a:rPr lang="en-AU" sz="1500" b="0" dirty="0">
                <a:latin typeface="Arial" panose="020B0604020202020204" pitchFamily="34" charset="0"/>
                <a:cs typeface="Arial" panose="020B0604020202020204" pitchFamily="34" charset="0"/>
                <a:hlinkClick r:id="rId2"/>
              </a:rPr>
              <a:t>https://www.blood.gov.au/Ig-governance</a:t>
            </a:r>
            <a:r>
              <a:rPr lang="en-AU" sz="1500" b="0" dirty="0">
                <a:latin typeface="Arial" panose="020B0604020202020204" pitchFamily="34" charset="0"/>
                <a:cs typeface="Arial" panose="020B0604020202020204" pitchFamily="34" charset="0"/>
              </a:rPr>
              <a:t>  </a:t>
            </a:r>
          </a:p>
          <a:p>
            <a:pPr>
              <a:spcBef>
                <a:spcPts val="450"/>
              </a:spcBef>
              <a:spcAft>
                <a:spcPts val="450"/>
              </a:spcAft>
            </a:pPr>
            <a:r>
              <a:rPr lang="en-AU" sz="1500" b="0" dirty="0">
                <a:solidFill>
                  <a:schemeClr val="tx1"/>
                </a:solidFill>
                <a:latin typeface="Arial" panose="020B0604020202020204" pitchFamily="34" charset="0"/>
                <a:cs typeface="Arial" panose="020B0604020202020204" pitchFamily="34" charset="0"/>
              </a:rPr>
              <a:t>For the latest Immunoglobulin Governance updates visit </a:t>
            </a:r>
            <a:r>
              <a:rPr lang="en-AU" sz="1500" b="0" dirty="0">
                <a:latin typeface="Arial" panose="020B0604020202020204" pitchFamily="34" charset="0"/>
                <a:cs typeface="Arial" panose="020B0604020202020204" pitchFamily="34" charset="0"/>
                <a:hlinkClick r:id="rId3"/>
              </a:rPr>
              <a:t>https://www.blood.gov.au/Ig-program-updates</a:t>
            </a:r>
            <a:r>
              <a:rPr lang="en-AU" sz="1500" b="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5110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2162" y="388602"/>
            <a:ext cx="8505825" cy="437236"/>
          </a:xfrm>
          <a:prstGeom prst="rect">
            <a:avLst/>
          </a:prstGeom>
        </p:spPr>
        <p:txBody>
          <a:bodyPr vert="horz" wrap="square" lIns="0" tIns="0" rIns="0" bIns="0" numCol="1" rtlCol="0" anchor="ctr" anchorCtr="0" compatLnSpc="1">
            <a:prstTxWarp prst="textNoShape">
              <a:avLst/>
            </a:prstTxWarp>
            <a:spAutoFit/>
          </a:bodyPr>
          <a:lstStyle/>
          <a:p>
            <a:pPr marL="9525"/>
            <a:r>
              <a:rPr sz="2800" spc="-4" dirty="0"/>
              <a:t>Bl</a:t>
            </a:r>
            <a:r>
              <a:rPr sz="2800" spc="-8" dirty="0"/>
              <a:t>ood</a:t>
            </a:r>
            <a:r>
              <a:rPr sz="2800" spc="-4" dirty="0"/>
              <a:t>S</a:t>
            </a:r>
            <a:r>
              <a:rPr sz="2800" spc="-184" dirty="0"/>
              <a:t>T</a:t>
            </a:r>
            <a:r>
              <a:rPr sz="2800" spc="-4" dirty="0"/>
              <a:t>A</a:t>
            </a:r>
            <a:r>
              <a:rPr sz="2800" dirty="0"/>
              <a:t>R –</a:t>
            </a:r>
            <a:r>
              <a:rPr sz="2800" spc="-8" dirty="0"/>
              <a:t> </a:t>
            </a:r>
            <a:r>
              <a:rPr sz="2800" spc="-4" dirty="0"/>
              <a:t>f</a:t>
            </a:r>
            <a:r>
              <a:rPr sz="2800" spc="-8" dirty="0"/>
              <a:t>u</a:t>
            </a:r>
            <a:r>
              <a:rPr sz="2800" dirty="0"/>
              <a:t>r</a:t>
            </a:r>
            <a:r>
              <a:rPr sz="2800" spc="-4" dirty="0"/>
              <a:t>t</a:t>
            </a:r>
            <a:r>
              <a:rPr sz="2800" spc="-8" dirty="0"/>
              <a:t>he</a:t>
            </a:r>
            <a:r>
              <a:rPr sz="2800" dirty="0"/>
              <a:t>r</a:t>
            </a:r>
            <a:r>
              <a:rPr sz="2800" spc="-19" dirty="0"/>
              <a:t> </a:t>
            </a:r>
            <a:r>
              <a:rPr sz="2800" spc="-4" dirty="0"/>
              <a:t>i</a:t>
            </a:r>
            <a:r>
              <a:rPr sz="2800" spc="-8" dirty="0"/>
              <a:t>n</a:t>
            </a:r>
            <a:r>
              <a:rPr sz="2800" spc="-4" dirty="0"/>
              <a:t>f</a:t>
            </a:r>
            <a:r>
              <a:rPr sz="2800" spc="-8" dirty="0"/>
              <a:t>o</a:t>
            </a:r>
            <a:r>
              <a:rPr sz="2800" dirty="0"/>
              <a:t>r</a:t>
            </a:r>
            <a:r>
              <a:rPr sz="2800" spc="-8" dirty="0"/>
              <a:t>ma</a:t>
            </a:r>
            <a:r>
              <a:rPr sz="2800" spc="-4" dirty="0"/>
              <a:t>ti</a:t>
            </a:r>
            <a:r>
              <a:rPr sz="2800" spc="-8" dirty="0"/>
              <a:t>on</a:t>
            </a:r>
          </a:p>
        </p:txBody>
      </p:sp>
      <p:sp>
        <p:nvSpPr>
          <p:cNvPr id="2" name="object 2"/>
          <p:cNvSpPr txBox="1"/>
          <p:nvPr/>
        </p:nvSpPr>
        <p:spPr>
          <a:xfrm>
            <a:off x="506639" y="1394283"/>
            <a:ext cx="7752678" cy="528543"/>
          </a:xfrm>
          <a:prstGeom prst="rect">
            <a:avLst/>
          </a:prstGeom>
        </p:spPr>
        <p:txBody>
          <a:bodyPr vert="horz" wrap="square" lIns="0" tIns="0" rIns="0" bIns="0" rtlCol="0">
            <a:spAutoFit/>
          </a:bodyPr>
          <a:lstStyle/>
          <a:p>
            <a:pPr marL="281464" marR="3810" indent="-271939">
              <a:lnSpc>
                <a:spcPct val="120000"/>
              </a:lnSpc>
              <a:buFont typeface="Arial"/>
              <a:buChar char="•"/>
              <a:tabLst>
                <a:tab pos="281940" algn="l"/>
              </a:tabLst>
            </a:pPr>
            <a:r>
              <a:rPr lang="en-AU" sz="1500" dirty="0">
                <a:latin typeface="Arial"/>
                <a:cs typeface="Arial"/>
              </a:rPr>
              <a:t>Fu</a:t>
            </a:r>
            <a:r>
              <a:rPr sz="1500" dirty="0" err="1">
                <a:latin typeface="Arial"/>
                <a:cs typeface="Arial"/>
              </a:rPr>
              <a:t>r</a:t>
            </a:r>
            <a:r>
              <a:rPr sz="1500" spc="-8" dirty="0" err="1">
                <a:latin typeface="Arial"/>
                <a:cs typeface="Arial"/>
              </a:rPr>
              <a:t>t</a:t>
            </a:r>
            <a:r>
              <a:rPr sz="1500" dirty="0" err="1">
                <a:latin typeface="Arial"/>
                <a:cs typeface="Arial"/>
              </a:rPr>
              <a:t>her</a:t>
            </a:r>
            <a:r>
              <a:rPr sz="1500" spc="-30" dirty="0">
                <a:latin typeface="Arial"/>
                <a:cs typeface="Arial"/>
              </a:rPr>
              <a:t> </a:t>
            </a:r>
            <a:r>
              <a:rPr sz="1500" spc="-4" dirty="0">
                <a:latin typeface="Arial"/>
                <a:cs typeface="Arial"/>
              </a:rPr>
              <a:t>i</a:t>
            </a:r>
            <a:r>
              <a:rPr sz="1500" dirty="0">
                <a:latin typeface="Arial"/>
                <a:cs typeface="Arial"/>
              </a:rPr>
              <a:t>n</a:t>
            </a:r>
            <a:r>
              <a:rPr sz="1500" spc="-8" dirty="0">
                <a:latin typeface="Arial"/>
                <a:cs typeface="Arial"/>
              </a:rPr>
              <a:t>f</a:t>
            </a:r>
            <a:r>
              <a:rPr sz="1500" dirty="0">
                <a:latin typeface="Arial"/>
                <a:cs typeface="Arial"/>
              </a:rPr>
              <a:t>or</a:t>
            </a:r>
            <a:r>
              <a:rPr sz="1500" spc="-4" dirty="0">
                <a:latin typeface="Arial"/>
                <a:cs typeface="Arial"/>
              </a:rPr>
              <a:t>m</a:t>
            </a:r>
            <a:r>
              <a:rPr sz="1500" dirty="0">
                <a:latin typeface="Arial"/>
                <a:cs typeface="Arial"/>
              </a:rPr>
              <a:t>a</a:t>
            </a:r>
            <a:r>
              <a:rPr sz="1500" spc="-4" dirty="0">
                <a:latin typeface="Arial"/>
                <a:cs typeface="Arial"/>
              </a:rPr>
              <a:t>ti</a:t>
            </a:r>
            <a:r>
              <a:rPr sz="1500" dirty="0">
                <a:latin typeface="Arial"/>
                <a:cs typeface="Arial"/>
              </a:rPr>
              <a:t>on</a:t>
            </a:r>
            <a:r>
              <a:rPr sz="1500" spc="-23" dirty="0">
                <a:latin typeface="Arial"/>
                <a:cs typeface="Arial"/>
              </a:rPr>
              <a:t> </a:t>
            </a:r>
            <a:r>
              <a:rPr sz="1500" dirty="0">
                <a:latin typeface="Arial"/>
                <a:cs typeface="Arial"/>
              </a:rPr>
              <a:t>on</a:t>
            </a:r>
            <a:r>
              <a:rPr sz="1500" spc="-15" dirty="0">
                <a:latin typeface="Arial"/>
                <a:cs typeface="Arial"/>
              </a:rPr>
              <a:t> </a:t>
            </a:r>
            <a:r>
              <a:rPr sz="1500" spc="-4" dirty="0">
                <a:latin typeface="Arial"/>
                <a:cs typeface="Arial"/>
              </a:rPr>
              <a:t>Bl</a:t>
            </a:r>
            <a:r>
              <a:rPr sz="1500" dirty="0">
                <a:latin typeface="Arial"/>
                <a:cs typeface="Arial"/>
              </a:rPr>
              <a:t>ood</a:t>
            </a:r>
            <a:r>
              <a:rPr sz="1500" spc="-4" dirty="0">
                <a:latin typeface="Arial"/>
                <a:cs typeface="Arial"/>
              </a:rPr>
              <a:t>S</a:t>
            </a:r>
            <a:r>
              <a:rPr sz="1500" spc="-109" dirty="0">
                <a:latin typeface="Arial"/>
                <a:cs typeface="Arial"/>
              </a:rPr>
              <a:t>T</a:t>
            </a:r>
            <a:r>
              <a:rPr sz="1500" spc="-4" dirty="0">
                <a:latin typeface="Arial"/>
                <a:cs typeface="Arial"/>
              </a:rPr>
              <a:t>A</a:t>
            </a:r>
            <a:r>
              <a:rPr sz="1500" dirty="0">
                <a:latin typeface="Arial"/>
                <a:cs typeface="Arial"/>
              </a:rPr>
              <a:t>R</a:t>
            </a:r>
            <a:r>
              <a:rPr sz="1500" spc="-4" dirty="0">
                <a:latin typeface="Arial"/>
                <a:cs typeface="Arial"/>
              </a:rPr>
              <a:t> </a:t>
            </a:r>
            <a:r>
              <a:rPr sz="1500" dirty="0">
                <a:latin typeface="Arial"/>
                <a:cs typeface="Arial"/>
              </a:rPr>
              <a:t>and</a:t>
            </a:r>
            <a:r>
              <a:rPr sz="1500" spc="-11" dirty="0">
                <a:latin typeface="Arial"/>
                <a:cs typeface="Arial"/>
              </a:rPr>
              <a:t> </a:t>
            </a:r>
            <a:r>
              <a:rPr sz="1500" spc="-4" dirty="0">
                <a:latin typeface="Arial"/>
                <a:cs typeface="Arial"/>
              </a:rPr>
              <a:t>it</a:t>
            </a:r>
            <a:r>
              <a:rPr sz="1500" spc="4" dirty="0">
                <a:latin typeface="Arial"/>
                <a:cs typeface="Arial"/>
              </a:rPr>
              <a:t>s</a:t>
            </a:r>
            <a:r>
              <a:rPr sz="1500" dirty="0">
                <a:latin typeface="Arial"/>
                <a:cs typeface="Arial"/>
              </a:rPr>
              <a:t>’</a:t>
            </a:r>
            <a:r>
              <a:rPr sz="1500" spc="-60" dirty="0">
                <a:latin typeface="Arial"/>
                <a:cs typeface="Arial"/>
              </a:rPr>
              <a:t> </a:t>
            </a:r>
            <a:r>
              <a:rPr sz="1500" dirty="0">
                <a:latin typeface="Arial"/>
                <a:cs typeface="Arial"/>
              </a:rPr>
              <a:t>u</a:t>
            </a:r>
            <a:r>
              <a:rPr sz="1500" spc="4" dirty="0">
                <a:latin typeface="Arial"/>
                <a:cs typeface="Arial"/>
              </a:rPr>
              <a:t>s</a:t>
            </a:r>
            <a:r>
              <a:rPr sz="1500" dirty="0">
                <a:latin typeface="Arial"/>
                <a:cs typeface="Arial"/>
              </a:rPr>
              <a:t>e</a:t>
            </a:r>
            <a:r>
              <a:rPr sz="1500" spc="-11" dirty="0">
                <a:latin typeface="Arial"/>
                <a:cs typeface="Arial"/>
              </a:rPr>
              <a:t> </a:t>
            </a:r>
            <a:r>
              <a:rPr sz="1500" spc="-8" dirty="0">
                <a:latin typeface="Arial"/>
                <a:cs typeface="Arial"/>
              </a:rPr>
              <a:t>y</a:t>
            </a:r>
            <a:r>
              <a:rPr sz="1500" dirty="0">
                <a:latin typeface="Arial"/>
                <a:cs typeface="Arial"/>
              </a:rPr>
              <a:t>ou</a:t>
            </a:r>
            <a:r>
              <a:rPr sz="1500" spc="-11" dirty="0">
                <a:latin typeface="Arial"/>
                <a:cs typeface="Arial"/>
              </a:rPr>
              <a:t> </a:t>
            </a:r>
            <a:r>
              <a:rPr sz="1500" spc="4" dirty="0">
                <a:latin typeface="Arial"/>
                <a:cs typeface="Arial"/>
              </a:rPr>
              <a:t>c</a:t>
            </a:r>
            <a:r>
              <a:rPr sz="1500" dirty="0">
                <a:latin typeface="Arial"/>
                <a:cs typeface="Arial"/>
              </a:rPr>
              <a:t>an </a:t>
            </a:r>
            <a:r>
              <a:rPr sz="1500" spc="-8" dirty="0">
                <a:latin typeface="Arial"/>
                <a:cs typeface="Arial"/>
              </a:rPr>
              <a:t>f</a:t>
            </a:r>
            <a:r>
              <a:rPr sz="1500" spc="-4" dirty="0">
                <a:latin typeface="Arial"/>
                <a:cs typeface="Arial"/>
              </a:rPr>
              <a:t>i</a:t>
            </a:r>
            <a:r>
              <a:rPr sz="1500" dirty="0">
                <a:latin typeface="Arial"/>
                <a:cs typeface="Arial"/>
              </a:rPr>
              <a:t>nd</a:t>
            </a:r>
            <a:r>
              <a:rPr sz="1500" spc="-4" dirty="0">
                <a:latin typeface="Arial"/>
                <a:cs typeface="Arial"/>
              </a:rPr>
              <a:t> </a:t>
            </a:r>
            <a:r>
              <a:rPr lang="en-AU" sz="1500" spc="-8" dirty="0">
                <a:latin typeface="Arial"/>
                <a:cs typeface="Arial"/>
              </a:rPr>
              <a:t>at </a:t>
            </a:r>
            <a:r>
              <a:rPr sz="1500" spc="-4" dirty="0">
                <a:latin typeface="Arial"/>
                <a:cs typeface="Arial"/>
              </a:rPr>
              <a:t>t</a:t>
            </a:r>
            <a:r>
              <a:rPr sz="1500" dirty="0">
                <a:latin typeface="Arial"/>
                <a:cs typeface="Arial"/>
              </a:rPr>
              <a:t>he</a:t>
            </a:r>
            <a:r>
              <a:rPr sz="1500" spc="-11" dirty="0">
                <a:latin typeface="Arial"/>
                <a:cs typeface="Arial"/>
              </a:rPr>
              <a:t> </a:t>
            </a:r>
            <a:r>
              <a:rPr sz="1500" spc="4" dirty="0">
                <a:latin typeface="Arial"/>
                <a:cs typeface="Arial"/>
              </a:rPr>
              <a:t>N</a:t>
            </a:r>
            <a:r>
              <a:rPr sz="1500" dirty="0">
                <a:latin typeface="Arial"/>
                <a:cs typeface="Arial"/>
              </a:rPr>
              <a:t>a</a:t>
            </a:r>
            <a:r>
              <a:rPr sz="1500" spc="-8" dirty="0">
                <a:latin typeface="Arial"/>
                <a:cs typeface="Arial"/>
              </a:rPr>
              <a:t>t</a:t>
            </a:r>
            <a:r>
              <a:rPr sz="1500" spc="-4" dirty="0">
                <a:latin typeface="Arial"/>
                <a:cs typeface="Arial"/>
              </a:rPr>
              <a:t>i</a:t>
            </a:r>
            <a:r>
              <a:rPr sz="1500" dirty="0">
                <a:latin typeface="Arial"/>
                <a:cs typeface="Arial"/>
              </a:rPr>
              <a:t>onal</a:t>
            </a:r>
            <a:r>
              <a:rPr sz="1500" spc="-15" dirty="0">
                <a:latin typeface="Arial"/>
                <a:cs typeface="Arial"/>
              </a:rPr>
              <a:t> </a:t>
            </a:r>
            <a:r>
              <a:rPr sz="1500" spc="-4" dirty="0">
                <a:latin typeface="Arial"/>
                <a:cs typeface="Arial"/>
              </a:rPr>
              <a:t>Bl</a:t>
            </a:r>
            <a:r>
              <a:rPr sz="1500" dirty="0">
                <a:latin typeface="Arial"/>
                <a:cs typeface="Arial"/>
              </a:rPr>
              <a:t>ood</a:t>
            </a:r>
            <a:r>
              <a:rPr sz="1500" spc="-86" dirty="0">
                <a:latin typeface="Arial"/>
                <a:cs typeface="Arial"/>
              </a:rPr>
              <a:t> </a:t>
            </a:r>
            <a:r>
              <a:rPr sz="1500" spc="-4" dirty="0">
                <a:latin typeface="Arial"/>
                <a:cs typeface="Arial"/>
              </a:rPr>
              <a:t>A</a:t>
            </a:r>
            <a:r>
              <a:rPr sz="1500" dirty="0">
                <a:latin typeface="Arial"/>
                <a:cs typeface="Arial"/>
              </a:rPr>
              <a:t>u</a:t>
            </a:r>
            <a:r>
              <a:rPr sz="1500" spc="-4" dirty="0">
                <a:latin typeface="Arial"/>
                <a:cs typeface="Arial"/>
              </a:rPr>
              <a:t>t</a:t>
            </a:r>
            <a:r>
              <a:rPr sz="1500" dirty="0">
                <a:latin typeface="Arial"/>
                <a:cs typeface="Arial"/>
              </a:rPr>
              <a:t>hor</a:t>
            </a:r>
            <a:r>
              <a:rPr sz="1500" spc="-4" dirty="0">
                <a:latin typeface="Arial"/>
                <a:cs typeface="Arial"/>
              </a:rPr>
              <a:t>it</a:t>
            </a:r>
            <a:r>
              <a:rPr sz="1500" dirty="0">
                <a:latin typeface="Arial"/>
                <a:cs typeface="Arial"/>
              </a:rPr>
              <a:t>y</a:t>
            </a:r>
            <a:r>
              <a:rPr sz="1500" spc="-19" dirty="0">
                <a:latin typeface="Arial"/>
                <a:cs typeface="Arial"/>
              </a:rPr>
              <a:t> </a:t>
            </a:r>
            <a:r>
              <a:rPr sz="1500" spc="4" dirty="0">
                <a:latin typeface="Arial"/>
                <a:cs typeface="Arial"/>
              </a:rPr>
              <a:t>w</a:t>
            </a:r>
            <a:r>
              <a:rPr sz="1500" dirty="0">
                <a:latin typeface="Arial"/>
                <a:cs typeface="Arial"/>
              </a:rPr>
              <a:t>eb</a:t>
            </a:r>
            <a:r>
              <a:rPr sz="1500" spc="4" dirty="0">
                <a:latin typeface="Arial"/>
                <a:cs typeface="Arial"/>
              </a:rPr>
              <a:t>s</a:t>
            </a:r>
            <a:r>
              <a:rPr sz="1500" spc="-4" dirty="0">
                <a:latin typeface="Arial"/>
                <a:cs typeface="Arial"/>
              </a:rPr>
              <a:t>i</a:t>
            </a:r>
            <a:r>
              <a:rPr sz="1500" spc="-8" dirty="0">
                <a:latin typeface="Arial"/>
                <a:cs typeface="Arial"/>
              </a:rPr>
              <a:t>t</a:t>
            </a:r>
            <a:r>
              <a:rPr sz="1500" dirty="0">
                <a:latin typeface="Arial"/>
                <a:cs typeface="Arial"/>
              </a:rPr>
              <a:t>e</a:t>
            </a:r>
            <a:r>
              <a:rPr lang="en-AU" sz="1500" dirty="0">
                <a:latin typeface="Arial"/>
                <a:cs typeface="Arial"/>
              </a:rPr>
              <a:t>:L </a:t>
            </a:r>
            <a:r>
              <a:rPr sz="1500" u="heavy" dirty="0">
                <a:solidFill>
                  <a:srgbClr val="0000FF"/>
                </a:solidFill>
                <a:latin typeface="Arial"/>
                <a:cs typeface="Arial"/>
                <a:hlinkClick r:id="rId3"/>
              </a:rPr>
              <a:t>h</a:t>
            </a:r>
            <a:r>
              <a:rPr sz="1500" u="heavy" spc="-8" dirty="0">
                <a:solidFill>
                  <a:srgbClr val="0000FF"/>
                </a:solidFill>
                <a:latin typeface="Arial"/>
                <a:cs typeface="Arial"/>
                <a:hlinkClick r:id="rId3"/>
              </a:rPr>
              <a:t>t</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p</a:t>
            </a:r>
            <a:r>
              <a:rPr sz="1500" u="heavy" spc="4" dirty="0">
                <a:solidFill>
                  <a:srgbClr val="0000FF"/>
                </a:solidFill>
                <a:latin typeface="Arial"/>
                <a:cs typeface="Arial"/>
                <a:hlinkClick r:id="rId3"/>
              </a:rPr>
              <a:t>s</a:t>
            </a:r>
            <a:r>
              <a:rPr sz="1500" u="heavy" spc="-8" dirty="0">
                <a:solidFill>
                  <a:srgbClr val="0000FF"/>
                </a:solidFill>
                <a:latin typeface="Arial"/>
                <a:cs typeface="Arial"/>
                <a:hlinkClick r:id="rId3"/>
              </a:rPr>
              <a:t>:/</a:t>
            </a:r>
            <a:r>
              <a:rPr sz="1500" u="heavy" spc="-4" dirty="0">
                <a:solidFill>
                  <a:srgbClr val="0000FF"/>
                </a:solidFill>
                <a:latin typeface="Arial"/>
                <a:cs typeface="Arial"/>
                <a:hlinkClick r:id="rId3"/>
              </a:rPr>
              <a:t>/</a:t>
            </a:r>
            <a:r>
              <a:rPr sz="1500" u="heavy" spc="4" dirty="0">
                <a:solidFill>
                  <a:srgbClr val="0000FF"/>
                </a:solidFill>
                <a:latin typeface="Arial"/>
                <a:cs typeface="Arial"/>
                <a:hlinkClick r:id="rId3"/>
              </a:rPr>
              <a:t>ww</a:t>
            </a:r>
            <a:r>
              <a:rPr sz="1500" u="heavy" spc="-79" dirty="0">
                <a:solidFill>
                  <a:srgbClr val="0000FF"/>
                </a:solidFill>
                <a:latin typeface="Arial"/>
                <a:cs typeface="Arial"/>
                <a:hlinkClick r:id="rId3"/>
              </a:rPr>
              <a:t>w</a:t>
            </a:r>
            <a:r>
              <a:rPr sz="1500" u="heavy" spc="-4" dirty="0">
                <a:solidFill>
                  <a:srgbClr val="0000FF"/>
                </a:solidFill>
                <a:latin typeface="Arial"/>
                <a:cs typeface="Arial"/>
                <a:hlinkClick r:id="rId3"/>
              </a:rPr>
              <a:t>.</a:t>
            </a:r>
            <a:r>
              <a:rPr sz="1500" u="heavy" dirty="0">
                <a:solidFill>
                  <a:srgbClr val="0000FF"/>
                </a:solidFill>
                <a:latin typeface="Arial"/>
                <a:cs typeface="Arial"/>
                <a:hlinkClick r:id="rId3"/>
              </a:rPr>
              <a:t>b</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oo</a:t>
            </a:r>
            <a:r>
              <a:rPr sz="1500" u="heavy" spc="-11" dirty="0">
                <a:solidFill>
                  <a:srgbClr val="0000FF"/>
                </a:solidFill>
                <a:latin typeface="Arial"/>
                <a:cs typeface="Arial"/>
                <a:hlinkClick r:id="rId3"/>
              </a:rPr>
              <a:t>d</a:t>
            </a:r>
            <a:r>
              <a:rPr sz="1500" u="heavy" spc="-8" dirty="0">
                <a:solidFill>
                  <a:srgbClr val="0000FF"/>
                </a:solidFill>
                <a:latin typeface="Arial"/>
                <a:cs typeface="Arial"/>
                <a:hlinkClick r:id="rId3"/>
              </a:rPr>
              <a:t>.</a:t>
            </a:r>
            <a:r>
              <a:rPr sz="1500" u="heavy" dirty="0">
                <a:solidFill>
                  <a:srgbClr val="0000FF"/>
                </a:solidFill>
                <a:latin typeface="Arial"/>
                <a:cs typeface="Arial"/>
                <a:hlinkClick r:id="rId3"/>
              </a:rPr>
              <a:t>go</a:t>
            </a:r>
            <a:r>
              <a:rPr sz="1500" u="heavy" spc="-113" dirty="0">
                <a:solidFill>
                  <a:srgbClr val="0000FF"/>
                </a:solidFill>
                <a:latin typeface="Arial"/>
                <a:cs typeface="Arial"/>
                <a:hlinkClick r:id="rId3"/>
              </a:rPr>
              <a:t>v</a:t>
            </a:r>
            <a:r>
              <a:rPr sz="1500" u="heavy" spc="-15" dirty="0">
                <a:solidFill>
                  <a:srgbClr val="0000FF"/>
                </a:solidFill>
                <a:latin typeface="Arial"/>
                <a:cs typeface="Arial"/>
                <a:hlinkClick r:id="rId3"/>
              </a:rPr>
              <a:t>.</a:t>
            </a:r>
            <a:r>
              <a:rPr sz="1500" u="heavy" dirty="0">
                <a:solidFill>
                  <a:srgbClr val="0000FF"/>
                </a:solidFill>
                <a:latin typeface="Arial"/>
                <a:cs typeface="Arial"/>
                <a:hlinkClick r:id="rId3"/>
              </a:rPr>
              <a:t>au</a:t>
            </a:r>
            <a:r>
              <a:rPr sz="1500" u="heavy" spc="-4" dirty="0">
                <a:solidFill>
                  <a:srgbClr val="0000FF"/>
                </a:solidFill>
                <a:latin typeface="Arial"/>
                <a:cs typeface="Arial"/>
                <a:hlinkClick r:id="rId3"/>
              </a:rPr>
              <a:t>/</a:t>
            </a:r>
            <a:r>
              <a:rPr sz="1500" u="heavy" spc="-11" dirty="0">
                <a:solidFill>
                  <a:srgbClr val="0000FF"/>
                </a:solidFill>
                <a:latin typeface="Arial"/>
                <a:cs typeface="Arial"/>
                <a:hlinkClick r:id="rId3"/>
              </a:rPr>
              <a:t>b</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ood</a:t>
            </a:r>
            <a:r>
              <a:rPr sz="1500" u="heavy" spc="-8" dirty="0">
                <a:solidFill>
                  <a:srgbClr val="0000FF"/>
                </a:solidFill>
                <a:latin typeface="Arial"/>
                <a:cs typeface="Arial"/>
                <a:hlinkClick r:id="rId3"/>
              </a:rPr>
              <a:t>s</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a</a:t>
            </a:r>
            <a:r>
              <a:rPr sz="1500" u="heavy" spc="-8" dirty="0">
                <a:solidFill>
                  <a:srgbClr val="0000FF"/>
                </a:solidFill>
                <a:latin typeface="Arial"/>
                <a:cs typeface="Arial"/>
                <a:hlinkClick r:id="rId3"/>
              </a:rPr>
              <a:t>r-</a:t>
            </a:r>
            <a:r>
              <a:rPr sz="1500" u="heavy" spc="4" dirty="0">
                <a:solidFill>
                  <a:srgbClr val="0000FF"/>
                </a:solidFill>
                <a:latin typeface="Arial"/>
                <a:cs typeface="Arial"/>
                <a:hlinkClick r:id="rId3"/>
              </a:rPr>
              <a:t>s</a:t>
            </a:r>
            <a:r>
              <a:rPr sz="1500" u="heavy" spc="-8" dirty="0">
                <a:solidFill>
                  <a:srgbClr val="0000FF"/>
                </a:solidFill>
                <a:latin typeface="Arial"/>
                <a:cs typeface="Arial"/>
                <a:hlinkClick r:id="rId3"/>
              </a:rPr>
              <a:t>u</a:t>
            </a:r>
            <a:r>
              <a:rPr sz="1500" u="heavy" dirty="0">
                <a:solidFill>
                  <a:srgbClr val="0000FF"/>
                </a:solidFill>
                <a:latin typeface="Arial"/>
                <a:cs typeface="Arial"/>
                <a:hlinkClick r:id="rId3"/>
              </a:rPr>
              <a:t>pp</a:t>
            </a:r>
            <a:r>
              <a:rPr sz="1500" u="heavy" spc="-8" dirty="0">
                <a:solidFill>
                  <a:srgbClr val="0000FF"/>
                </a:solidFill>
                <a:latin typeface="Arial"/>
                <a:cs typeface="Arial"/>
                <a:hlinkClick r:id="rId3"/>
              </a:rPr>
              <a:t>o</a:t>
            </a:r>
            <a:r>
              <a:rPr sz="1500" u="heavy" dirty="0">
                <a:solidFill>
                  <a:srgbClr val="0000FF"/>
                </a:solidFill>
                <a:latin typeface="Arial"/>
                <a:cs typeface="Arial"/>
                <a:hlinkClick r:id="rId3"/>
              </a:rPr>
              <a:t>r</a:t>
            </a:r>
            <a:r>
              <a:rPr sz="1500" u="heavy" spc="-8" dirty="0">
                <a:solidFill>
                  <a:srgbClr val="0000FF"/>
                </a:solidFill>
                <a:latin typeface="Arial"/>
                <a:cs typeface="Arial"/>
                <a:hlinkClick r:id="rId3"/>
              </a:rPr>
              <a:t>t-</a:t>
            </a:r>
            <a:r>
              <a:rPr sz="1500" u="heavy" spc="-11" dirty="0">
                <a:solidFill>
                  <a:srgbClr val="0000FF"/>
                </a:solidFill>
                <a:latin typeface="Arial"/>
                <a:cs typeface="Arial"/>
                <a:hlinkClick r:id="rId3"/>
              </a:rPr>
              <a:t>m</a:t>
            </a:r>
            <a:r>
              <a:rPr sz="1500" u="heavy" dirty="0">
                <a:solidFill>
                  <a:srgbClr val="0000FF"/>
                </a:solidFill>
                <a:latin typeface="Arial"/>
                <a:cs typeface="Arial"/>
                <a:hlinkClick r:id="rId3"/>
              </a:rPr>
              <a:t>a</a:t>
            </a:r>
            <a:r>
              <a:rPr sz="1500" u="heavy" spc="-4" dirty="0">
                <a:solidFill>
                  <a:srgbClr val="0000FF"/>
                </a:solidFill>
                <a:latin typeface="Arial"/>
                <a:cs typeface="Arial"/>
                <a:hlinkClick r:id="rId3"/>
              </a:rPr>
              <a:t>t</a:t>
            </a:r>
            <a:r>
              <a:rPr sz="1500" u="heavy" dirty="0">
                <a:solidFill>
                  <a:srgbClr val="0000FF"/>
                </a:solidFill>
                <a:latin typeface="Arial"/>
                <a:cs typeface="Arial"/>
                <a:hlinkClick r:id="rId3"/>
              </a:rPr>
              <a:t>e</a:t>
            </a:r>
            <a:r>
              <a:rPr sz="1500" u="heavy" spc="-8" dirty="0">
                <a:solidFill>
                  <a:srgbClr val="0000FF"/>
                </a:solidFill>
                <a:latin typeface="Arial"/>
                <a:cs typeface="Arial"/>
                <a:hlinkClick r:id="rId3"/>
              </a:rPr>
              <a:t>r</a:t>
            </a:r>
            <a:r>
              <a:rPr sz="1500" u="heavy" spc="-4" dirty="0">
                <a:solidFill>
                  <a:srgbClr val="0000FF"/>
                </a:solidFill>
                <a:latin typeface="Arial"/>
                <a:cs typeface="Arial"/>
                <a:hlinkClick r:id="rId3"/>
              </a:rPr>
              <a:t>i</a:t>
            </a:r>
            <a:r>
              <a:rPr sz="1500" u="heavy" dirty="0">
                <a:solidFill>
                  <a:srgbClr val="0000FF"/>
                </a:solidFill>
                <a:latin typeface="Arial"/>
                <a:cs typeface="Arial"/>
                <a:hlinkClick r:id="rId3"/>
              </a:rPr>
              <a:t>a</a:t>
            </a:r>
            <a:r>
              <a:rPr sz="1500" u="heavy" spc="-4" dirty="0">
                <a:solidFill>
                  <a:srgbClr val="0000FF"/>
                </a:solidFill>
                <a:latin typeface="Arial"/>
                <a:cs typeface="Arial"/>
                <a:hlinkClick r:id="rId3"/>
              </a:rPr>
              <a:t>l</a:t>
            </a:r>
            <a:r>
              <a:rPr sz="1500" u="heavy" dirty="0">
                <a:solidFill>
                  <a:srgbClr val="0000FF"/>
                </a:solidFill>
                <a:latin typeface="Arial"/>
                <a:cs typeface="Arial"/>
                <a:hlinkClick r:id="rId3"/>
              </a:rPr>
              <a:t>s</a:t>
            </a:r>
            <a:endParaRPr sz="1500" dirty="0">
              <a:latin typeface="Arial"/>
              <a:cs typeface="Arial"/>
            </a:endParaRPr>
          </a:p>
        </p:txBody>
      </p:sp>
      <p:sp>
        <p:nvSpPr>
          <p:cNvPr id="6" name="object 6" descr="Icon of an Authoriser, Australian Red Cross Lifeblood"/>
          <p:cNvSpPr/>
          <p:nvPr/>
        </p:nvSpPr>
        <p:spPr>
          <a:xfrm>
            <a:off x="2357754" y="2398309"/>
            <a:ext cx="1188127" cy="1310497"/>
          </a:xfrm>
          <a:prstGeom prst="rect">
            <a:avLst/>
          </a:prstGeom>
          <a:blipFill>
            <a:blip r:embed="rId4" cstate="print"/>
            <a:stretch>
              <a:fillRect/>
            </a:stretch>
          </a:blipFill>
        </p:spPr>
        <p:txBody>
          <a:bodyPr wrap="square" lIns="0" tIns="0" rIns="0" bIns="0" rtlCol="0"/>
          <a:lstStyle/>
          <a:p>
            <a:endParaRPr/>
          </a:p>
        </p:txBody>
      </p:sp>
      <p:sp>
        <p:nvSpPr>
          <p:cNvPr id="5" name="object 5" descr="Dispenser icon, blue in colour"/>
          <p:cNvSpPr/>
          <p:nvPr/>
        </p:nvSpPr>
        <p:spPr>
          <a:xfrm>
            <a:off x="3761909" y="2398309"/>
            <a:ext cx="1242134" cy="1365529"/>
          </a:xfrm>
          <a:prstGeom prst="rect">
            <a:avLst/>
          </a:prstGeom>
          <a:blipFill>
            <a:blip r:embed="rId5" cstate="print"/>
            <a:stretch>
              <a:fillRect/>
            </a:stretch>
          </a:blipFill>
        </p:spPr>
        <p:txBody>
          <a:bodyPr wrap="square" lIns="0" tIns="0" rIns="0" bIns="0" rtlCol="0"/>
          <a:lstStyle/>
          <a:p>
            <a:endParaRPr/>
          </a:p>
        </p:txBody>
      </p:sp>
      <p:sp>
        <p:nvSpPr>
          <p:cNvPr id="4" name="object 4" descr="Facility administrator icon."/>
          <p:cNvSpPr/>
          <p:nvPr/>
        </p:nvSpPr>
        <p:spPr>
          <a:xfrm>
            <a:off x="5220072" y="2402078"/>
            <a:ext cx="1239306" cy="1362416"/>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280906" y="4184289"/>
            <a:ext cx="2316812" cy="276999"/>
          </a:xfrm>
          <a:prstGeom prst="rect">
            <a:avLst/>
          </a:prstGeom>
        </p:spPr>
        <p:txBody>
          <a:bodyPr vert="horz" wrap="square" lIns="0" tIns="0" rIns="0" bIns="0" rtlCol="0">
            <a:spAutoFit/>
          </a:bodyPr>
          <a:lstStyle/>
          <a:p>
            <a:pPr marL="9525"/>
            <a:r>
              <a:rPr spc="-4" dirty="0">
                <a:latin typeface="Arial"/>
                <a:cs typeface="Arial"/>
              </a:rPr>
              <a:t>C</a:t>
            </a:r>
            <a:r>
              <a:rPr spc="-8" dirty="0">
                <a:latin typeface="Arial"/>
                <a:cs typeface="Arial"/>
              </a:rPr>
              <a:t>a</a:t>
            </a:r>
            <a:r>
              <a:rPr spc="-4" dirty="0">
                <a:latin typeface="Arial"/>
                <a:cs typeface="Arial"/>
              </a:rPr>
              <a:t>ll</a:t>
            </a:r>
            <a:r>
              <a:rPr dirty="0">
                <a:latin typeface="Arial"/>
                <a:cs typeface="Arial"/>
              </a:rPr>
              <a:t>:</a:t>
            </a:r>
            <a:r>
              <a:rPr spc="15" dirty="0">
                <a:latin typeface="Arial"/>
                <a:cs typeface="Arial"/>
              </a:rPr>
              <a:t> </a:t>
            </a:r>
            <a:r>
              <a:rPr spc="-8" dirty="0">
                <a:latin typeface="Arial"/>
                <a:cs typeface="Arial"/>
              </a:rPr>
              <a:t>1</a:t>
            </a:r>
            <a:r>
              <a:rPr dirty="0">
                <a:latin typeface="Arial"/>
                <a:cs typeface="Arial"/>
              </a:rPr>
              <a:t>3</a:t>
            </a:r>
            <a:r>
              <a:rPr spc="-4" dirty="0">
                <a:latin typeface="Arial"/>
                <a:cs typeface="Arial"/>
              </a:rPr>
              <a:t> </a:t>
            </a:r>
            <a:r>
              <a:rPr spc="-8" dirty="0">
                <a:latin typeface="Arial"/>
                <a:cs typeface="Arial"/>
              </a:rPr>
              <a:t>00</a:t>
            </a:r>
            <a:r>
              <a:rPr dirty="0">
                <a:latin typeface="Arial"/>
                <a:cs typeface="Arial"/>
              </a:rPr>
              <a:t>0</a:t>
            </a:r>
            <a:r>
              <a:rPr spc="8" dirty="0">
                <a:latin typeface="Arial"/>
                <a:cs typeface="Arial"/>
              </a:rPr>
              <a:t> </a:t>
            </a:r>
            <a:r>
              <a:rPr spc="-4" dirty="0">
                <a:latin typeface="Arial"/>
                <a:cs typeface="Arial"/>
              </a:rPr>
              <a:t>B</a:t>
            </a:r>
            <a:r>
              <a:rPr spc="-8" dirty="0">
                <a:latin typeface="Arial"/>
                <a:cs typeface="Arial"/>
              </a:rPr>
              <a:t>L</a:t>
            </a:r>
            <a:r>
              <a:rPr dirty="0">
                <a:latin typeface="Arial"/>
                <a:cs typeface="Arial"/>
              </a:rPr>
              <a:t>OOD</a:t>
            </a:r>
          </a:p>
        </p:txBody>
      </p:sp>
    </p:spTree>
    <p:extLst>
      <p:ext uri="{BB962C8B-B14F-4D97-AF65-F5344CB8AC3E}">
        <p14:creationId xmlns:p14="http://schemas.microsoft.com/office/powerpoint/2010/main" val="966089226"/>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Blood Matters DH red 16x9 presentation</Template>
  <TotalTime>790</TotalTime>
  <Words>5293</Words>
  <Application>Microsoft Office PowerPoint</Application>
  <PresentationFormat>On-screen Show (16:9)</PresentationFormat>
  <Paragraphs>1339</Paragraphs>
  <Slides>41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Calibri</vt:lpstr>
      <vt:lpstr>Times New Roman</vt:lpstr>
      <vt:lpstr>TitilliumTextRegular</vt:lpstr>
      <vt:lpstr>Body</vt:lpstr>
      <vt:lpstr>Intravenous immunoglobulin</vt:lpstr>
      <vt:lpstr>Acknowledgment of Country</vt:lpstr>
      <vt:lpstr>Disclaimer</vt:lpstr>
      <vt:lpstr>Background</vt:lpstr>
      <vt:lpstr>Current supply arrangements</vt:lpstr>
      <vt:lpstr>BloodSTAR</vt:lpstr>
      <vt:lpstr>BloodSTAR – view authorisation</vt:lpstr>
      <vt:lpstr>The Criteria for Immunoglobulin Use in Australia </vt:lpstr>
      <vt:lpstr>BloodSTAR – further information</vt:lpstr>
      <vt:lpstr>Jurisdictional direct orders (JDOs)</vt:lpstr>
      <vt:lpstr>Intragam ® 10 and Privigen ® AU comparison</vt:lpstr>
      <vt:lpstr>Description - Privigen® AU</vt:lpstr>
      <vt:lpstr>Description - Privigen® (imported)</vt:lpstr>
      <vt:lpstr>Infusion rate guide</vt:lpstr>
      <vt:lpstr>Privigen® AU (10%) and Privigen® (10%) infusion rate guide</vt:lpstr>
      <vt:lpstr>Prescribing and ordering</vt:lpstr>
      <vt:lpstr>Flebogamma® 5% DIF</vt:lpstr>
      <vt:lpstr>Flebogamma®  5% DIF infusion rate guide</vt:lpstr>
      <vt:lpstr>Flebogamma® 10% DIF</vt:lpstr>
      <vt:lpstr>Flebogamma®  10% DIF infusion rate guide</vt:lpstr>
      <vt:lpstr>Gamunex® 10%</vt:lpstr>
      <vt:lpstr>Gamunex® 10% infusion rate guide</vt:lpstr>
      <vt:lpstr>Octagam® 10%</vt:lpstr>
      <vt:lpstr>Octagam® 10% infusion rate</vt:lpstr>
      <vt:lpstr>Kiovig ® 10%</vt:lpstr>
      <vt:lpstr>Kiovig® 10% infusion rate</vt:lpstr>
      <vt:lpstr>Pre-administration</vt:lpstr>
      <vt:lpstr>Administration</vt:lpstr>
      <vt:lpstr>Infusion rates – paediatric/neonatal</vt:lpstr>
      <vt:lpstr>Infusion rates</vt:lpstr>
      <vt:lpstr>Precautions for all IVIg products</vt:lpstr>
      <vt:lpstr>Patient observation</vt:lpstr>
      <vt:lpstr>Adverse events</vt:lpstr>
      <vt:lpstr>Adverse event response</vt:lpstr>
      <vt:lpstr>Traceability</vt:lpstr>
      <vt:lpstr>Subcutaneous immunoglobulin (SCIg)</vt:lpstr>
      <vt:lpstr>CSL Behring resources</vt:lpstr>
      <vt:lpstr>Useful links</vt:lpstr>
      <vt:lpstr>References</vt:lpstr>
      <vt:lpstr>Acknowledgement/s</vt:lpstr>
      <vt:lpstr>Accessibility statement and publisher information</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Intravenous immunoglobulin presentation April 2023</dc:title>
  <dc:subject>Intravenous immunoglobulin presentation April 2023</dc:subject>
  <dc:creator>bloodmatters@dhhs.vic.gov.au</dc:creator>
  <cp:keywords>ivig;intravenous;immunoglobulin;presentation;April;2023;supply;admnistration;treatment;prescribing</cp:keywords>
  <dc:description/>
  <cp:lastModifiedBy>Miriam Hagan (Health)</cp:lastModifiedBy>
  <cp:revision>56</cp:revision>
  <dcterms:created xsi:type="dcterms:W3CDTF">2021-10-11T03:22:09Z</dcterms:created>
  <dcterms:modified xsi:type="dcterms:W3CDTF">2023-04-28T05:30:05Z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2023-04-28T05:30:05Z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b19a0a94-0a25-4425-a1c1-0d888dde040f</vt:lpwstr>
  </property>
  <property fmtid="{D5CDD505-2E9C-101B-9397-08002B2CF9AE}" pid="10" name="MSIP_Label_43e64453-338c-4f93-8a4d-0039a0a41f2a_ContentBits">
    <vt:lpwstr>2</vt:lpwstr>
  </property>
</Properties>
</file>